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6"/>
  </p:notes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Lst>
  <p:sldSz cx="18288000" cy="10287000"/>
  <p:notesSz cx="6858000" cy="9144000"/>
  <p:embeddedFontLst>
    <p:embeddedFont>
      <p:font typeface="Bebas Neue" charset="1" panose="00000500000000000000"/>
      <p:regular r:id="rId6"/>
    </p:embeddedFont>
    <p:embeddedFont>
      <p:font typeface="Bebas Neue Bold" charset="1" panose="020B0606020202050201"/>
      <p:regular r:id="rId7"/>
    </p:embeddedFont>
    <p:embeddedFont>
      <p:font typeface="Glacial Indifference" charset="1" panose="00000000000000000000"/>
      <p:regular r:id="rId8"/>
    </p:embeddedFont>
    <p:embeddedFont>
      <p:font typeface="Glacial Indifference Bold" charset="1" panose="00000800000000000000"/>
      <p:regular r:id="rId9"/>
    </p:embeddedFont>
    <p:embeddedFont>
      <p:font typeface="Glacial Indifference Italics" charset="1" panose="00000000000000000000"/>
      <p:regular r:id="rId10"/>
    </p:embeddedFont>
    <p:embeddedFont>
      <p:font typeface="Glacial Indifference Bold Italics" charset="1" panose="00000800000000000000"/>
      <p:regular r:id="rId11"/>
    </p:embeddedFont>
    <p:embeddedFont>
      <p:font typeface="Arimo" charset="1" panose="020B0604020202020204"/>
      <p:regular r:id="rId12"/>
    </p:embeddedFont>
    <p:embeddedFont>
      <p:font typeface="Arimo Bold" charset="1" panose="020B0704020202020204"/>
      <p:regular r:id="rId13"/>
    </p:embeddedFont>
    <p:embeddedFont>
      <p:font typeface="Arimo Italics" charset="1" panose="020B0604020202090204"/>
      <p:regular r:id="rId14"/>
    </p:embeddedFont>
    <p:embeddedFont>
      <p:font typeface="Arimo Bold Italics" charset="1" panose="020B0704020202090204"/>
      <p:regular r:id="rId15"/>
    </p:embeddedFont>
    <p:embeddedFont>
      <p:font typeface="BM Hanna" charset="1" panose="02000503000000020003"/>
      <p:regular r:id="rId16"/>
    </p:embeddedFont>
    <p:embeddedFont>
      <p:font typeface="Farmer Market" charset="1" panose="00000000000000000000"/>
      <p:regular r:id="rId17"/>
    </p:embeddedFont>
    <p:embeddedFont>
      <p:font typeface="Canva Sans" charset="1" panose="020B0503030501040103"/>
      <p:regular r:id="rId18"/>
    </p:embeddedFont>
    <p:embeddedFont>
      <p:font typeface="Canva Sans Bold" charset="1" panose="020B0803030501040103"/>
      <p:regular r:id="rId19"/>
    </p:embeddedFont>
    <p:embeddedFont>
      <p:font typeface="Canva Sans Italics" charset="1" panose="020B0503030501040103"/>
      <p:regular r:id="rId20"/>
    </p:embeddedFont>
    <p:embeddedFont>
      <p:font typeface="Canva Sans Bold Italics" charset="1" panose="020B0803030501040103"/>
      <p:regular r:id="rId21"/>
    </p:embeddedFont>
    <p:embeddedFont>
      <p:font typeface="Canva Sans Medium" charset="1" panose="020B0603030501040103"/>
      <p:regular r:id="rId22"/>
    </p:embeddedFont>
    <p:embeddedFont>
      <p:font typeface="Canva Sans Medium Italics" charset="1" panose="020B0603030501040103"/>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32" Target="slides/slide9.xml" Type="http://schemas.openxmlformats.org/officeDocument/2006/relationships/slide"/><Relationship Id="rId33" Target="slides/slide10.xml" Type="http://schemas.openxmlformats.org/officeDocument/2006/relationships/slide"/><Relationship Id="rId34" Target="slides/slide11.xml" Type="http://schemas.openxmlformats.org/officeDocument/2006/relationships/slide"/><Relationship Id="rId35" Target="slides/slide12.xml" Type="http://schemas.openxmlformats.org/officeDocument/2006/relationships/slide"/><Relationship Id="rId36" Target="slides/slide13.xml" Type="http://schemas.openxmlformats.org/officeDocument/2006/relationships/slide"/><Relationship Id="rId37" Target="slides/slide14.xml" Type="http://schemas.openxmlformats.org/officeDocument/2006/relationships/slide"/><Relationship Id="rId38" Target="slides/slide15.xml" Type="http://schemas.openxmlformats.org/officeDocument/2006/relationships/slide"/><Relationship Id="rId39" Target="slides/slide16.xml" Type="http://schemas.openxmlformats.org/officeDocument/2006/relationships/slide"/><Relationship Id="rId4" Target="theme/theme1.xml" Type="http://schemas.openxmlformats.org/officeDocument/2006/relationships/theme"/><Relationship Id="rId40" Target="slides/slide17.xml" Type="http://schemas.openxmlformats.org/officeDocument/2006/relationships/slide"/><Relationship Id="rId41" Target="slides/slide18.xml" Type="http://schemas.openxmlformats.org/officeDocument/2006/relationships/slide"/><Relationship Id="rId42" Target="slides/slide19.xml" Type="http://schemas.openxmlformats.org/officeDocument/2006/relationships/slide"/><Relationship Id="rId43" Target="slides/slide20.xml" Type="http://schemas.openxmlformats.org/officeDocument/2006/relationships/slide"/><Relationship Id="rId44" Target="slides/slide21.xml" Type="http://schemas.openxmlformats.org/officeDocument/2006/relationships/slide"/><Relationship Id="rId45" Target="slides/slide22.xml" Type="http://schemas.openxmlformats.org/officeDocument/2006/relationships/slide"/><Relationship Id="rId46" Target="slides/slide23.xml" Type="http://schemas.openxmlformats.org/officeDocument/2006/relationships/slide"/><Relationship Id="rId47" Target="slides/slide24.xml" Type="http://schemas.openxmlformats.org/officeDocument/2006/relationships/slide"/><Relationship Id="rId48" Target="slides/slide25.xml" Type="http://schemas.openxmlformats.org/officeDocument/2006/relationships/slide"/><Relationship Id="rId49" Target="slides/slide26.xml" Type="http://schemas.openxmlformats.org/officeDocument/2006/relationships/slide"/><Relationship Id="rId5" Target="tableStyles.xml" Type="http://schemas.openxmlformats.org/officeDocument/2006/relationships/tableStyles"/><Relationship Id="rId50" Target="slides/slide27.xml" Type="http://schemas.openxmlformats.org/officeDocument/2006/relationships/slide"/><Relationship Id="rId51" Target="slides/slide28.xml" Type="http://schemas.openxmlformats.org/officeDocument/2006/relationships/slide"/><Relationship Id="rId52" Target="slides/slide29.xml" Type="http://schemas.openxmlformats.org/officeDocument/2006/relationships/slide"/><Relationship Id="rId53" Target="slides/slide30.xml" Type="http://schemas.openxmlformats.org/officeDocument/2006/relationships/slide"/><Relationship Id="rId54" Target="slides/slide31.xml" Type="http://schemas.openxmlformats.org/officeDocument/2006/relationships/slide"/><Relationship Id="rId55" Target="slides/slide32.xml" Type="http://schemas.openxmlformats.org/officeDocument/2006/relationships/slide"/><Relationship Id="rId56" Target="slides/slide33.xml" Type="http://schemas.openxmlformats.org/officeDocument/2006/relationships/slide"/><Relationship Id="rId57" Target="slides/slide34.xml" Type="http://schemas.openxmlformats.org/officeDocument/2006/relationships/slide"/><Relationship Id="rId58" Target="slides/slide35.xml" Type="http://schemas.openxmlformats.org/officeDocument/2006/relationships/slide"/><Relationship Id="rId59" Target="slides/slide36.xml" Type="http://schemas.openxmlformats.org/officeDocument/2006/relationships/slide"/><Relationship Id="rId6" Target="fonts/font6.fntdata" Type="http://schemas.openxmlformats.org/officeDocument/2006/relationships/font"/><Relationship Id="rId60" Target="slides/slide37.xml" Type="http://schemas.openxmlformats.org/officeDocument/2006/relationships/slide"/><Relationship Id="rId61" Target="slides/slide38.xml" Type="http://schemas.openxmlformats.org/officeDocument/2006/relationships/slide"/><Relationship Id="rId62" Target="slides/slide39.xml" Type="http://schemas.openxmlformats.org/officeDocument/2006/relationships/slide"/><Relationship Id="rId63" Target="slides/slide40.xml" Type="http://schemas.openxmlformats.org/officeDocument/2006/relationships/slide"/><Relationship Id="rId64" Target="slides/slide41.xml" Type="http://schemas.openxmlformats.org/officeDocument/2006/relationships/slide"/><Relationship Id="rId65" Target="slides/slide42.xml" Type="http://schemas.openxmlformats.org/officeDocument/2006/relationships/slide"/><Relationship Id="rId66" Target="notesMasters/notesMaster1.xml" Type="http://schemas.openxmlformats.org/officeDocument/2006/relationships/notesMaster"/><Relationship Id="rId67" Target="theme/theme2.xml" Type="http://schemas.openxmlformats.org/officeDocument/2006/relationships/theme"/><Relationship Id="rId68" Target="notesSlides/notesSlide1.xml" Type="http://schemas.openxmlformats.org/officeDocument/2006/relationships/notesSlide"/><Relationship Id="rId69" Target="notesSlides/notesSlide2.xml" Type="http://schemas.openxmlformats.org/officeDocument/2006/relationships/note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 About:</a:t>
            </a:r>
          </a:p>
          <a:p>
            <a:r>
              <a:rPr lang="en-US"/>
              <a:t/>
            </a:r>
          </a:p>
          <a:p>
            <a:r>
              <a:rPr lang="en-US"/>
              <a:t>Hub history</a:t>
            </a:r>
          </a:p>
          <a:p>
            <a:r>
              <a:rPr lang="en-US"/>
              <a:t>Hub income streams</a:t>
            </a:r>
          </a:p>
          <a:p>
            <a:r>
              <a:rPr lang="en-US"/>
              <a:t>Hub operations &amp; logistics</a:t>
            </a:r>
          </a:p>
          <a:p>
            <a:r>
              <a:rPr lang="en-US"/>
              <a:t>Benefits of an established hub in the community</a:t>
            </a:r>
          </a:p>
          <a:p>
            <a:r>
              <a:rPr lang="en-US"/>
              <a:t>Punching above our weight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Sales through our hub relative to Aitkin’s income and poverty statistics means we are having a greater impact than the sales number might indicate. Our food dollars mean more to our families and to our farmers.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jpeg" Type="http://schemas.openxmlformats.org/officeDocument/2006/relationships/image"/><Relationship Id="rId20" Target="../media/image19.svg" Type="http://schemas.openxmlformats.org/officeDocument/2006/relationships/image"/><Relationship Id="rId21" Target="../media/image20.png" Type="http://schemas.openxmlformats.org/officeDocument/2006/relationships/image"/><Relationship Id="rId22" Target="../media/image21.svg" Type="http://schemas.openxmlformats.org/officeDocument/2006/relationships/image"/><Relationship Id="rId23" Target="../media/image22.png" Type="http://schemas.openxmlformats.org/officeDocument/2006/relationships/image"/><Relationship Id="rId24" Target="../media/image23.png" Type="http://schemas.openxmlformats.org/officeDocument/2006/relationships/image"/><Relationship Id="rId25" Target="../media/image24.png" Type="http://schemas.openxmlformats.org/officeDocument/2006/relationships/image"/><Relationship Id="rId26" Target="../media/image25.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8.png" Type="http://schemas.openxmlformats.org/officeDocument/2006/relationships/image"/><Relationship Id="rId11" Target="../media/image139.svg" Type="http://schemas.openxmlformats.org/officeDocument/2006/relationships/image"/><Relationship Id="rId12" Target="../media/image140.png" Type="http://schemas.openxmlformats.org/officeDocument/2006/relationships/image"/><Relationship Id="rId13" Target="../media/image141.svg" Type="http://schemas.openxmlformats.org/officeDocument/2006/relationships/image"/><Relationship Id="rId2" Target="../media/image1.jpeg" Type="http://schemas.openxmlformats.org/officeDocument/2006/relationships/image"/><Relationship Id="rId3" Target="../media/image131.png" Type="http://schemas.openxmlformats.org/officeDocument/2006/relationships/image"/><Relationship Id="rId4" Target="../media/image132.svg" Type="http://schemas.openxmlformats.org/officeDocument/2006/relationships/image"/><Relationship Id="rId5" Target="../media/image133.png" Type="http://schemas.openxmlformats.org/officeDocument/2006/relationships/image"/><Relationship Id="rId6" Target="../media/image134.svg" Type="http://schemas.openxmlformats.org/officeDocument/2006/relationships/image"/><Relationship Id="rId7" Target="../media/image135.jpeg" Type="http://schemas.openxmlformats.org/officeDocument/2006/relationships/image"/><Relationship Id="rId8" Target="../media/image136.png" Type="http://schemas.openxmlformats.org/officeDocument/2006/relationships/image"/><Relationship Id="rId9" Target="../media/image13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2.png" Type="http://schemas.openxmlformats.org/officeDocument/2006/relationships/image"/><Relationship Id="rId4" Target="../media/image143.png" Type="http://schemas.openxmlformats.org/officeDocument/2006/relationships/image"/><Relationship Id="rId5" Target="../media/image144.jpeg" Type="http://schemas.openxmlformats.org/officeDocument/2006/relationships/image"/><Relationship Id="rId6" Target="../media/image14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80.png" Type="http://schemas.openxmlformats.org/officeDocument/2006/relationships/image"/><Relationship Id="rId12" Target="../media/image81.svg" Type="http://schemas.openxmlformats.org/officeDocument/2006/relationships/image"/><Relationship Id="rId13" Target="../media/image89.png" Type="http://schemas.openxmlformats.org/officeDocument/2006/relationships/image"/><Relationship Id="rId14" Target="../media/image90.svg" Type="http://schemas.openxmlformats.org/officeDocument/2006/relationships/image"/><Relationship Id="rId15" Target="../media/image146.png" Type="http://schemas.openxmlformats.org/officeDocument/2006/relationships/image"/><Relationship Id="rId16" Target="../media/image77.png" Type="http://schemas.openxmlformats.org/officeDocument/2006/relationships/image"/><Relationship Id="rId17" Target="../media/image22.png" Type="http://schemas.openxmlformats.org/officeDocument/2006/relationships/image"/><Relationship Id="rId18" Target="../media/image147.png" Type="http://schemas.openxmlformats.org/officeDocument/2006/relationships/image"/><Relationship Id="rId19" Target="../media/image148.png" Type="http://schemas.openxmlformats.org/officeDocument/2006/relationships/image"/><Relationship Id="rId2" Target="../media/image1.jpeg" Type="http://schemas.openxmlformats.org/officeDocument/2006/relationships/image"/><Relationship Id="rId20" Target="../media/image149.png" Type="http://schemas.openxmlformats.org/officeDocument/2006/relationships/image"/><Relationship Id="rId21" Target="../media/image150.png" Type="http://schemas.openxmlformats.org/officeDocument/2006/relationships/image"/><Relationship Id="rId22" Target="../media/image151.png" Type="http://schemas.openxmlformats.org/officeDocument/2006/relationships/image"/><Relationship Id="rId3" Target="../media/image70.png" Type="http://schemas.openxmlformats.org/officeDocument/2006/relationships/image"/><Relationship Id="rId4" Target="../media/image71.sv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6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svg" Type="http://schemas.openxmlformats.org/officeDocument/2006/relationships/image"/><Relationship Id="rId11" Target="../media/image158.png" Type="http://schemas.openxmlformats.org/officeDocument/2006/relationships/image"/><Relationship Id="rId12" Target="../media/image159.png" Type="http://schemas.openxmlformats.org/officeDocument/2006/relationships/image"/><Relationship Id="rId13" Target="../media/image160.svg" Type="http://schemas.openxmlformats.org/officeDocument/2006/relationships/image"/><Relationship Id="rId2" Target="../media/image1.jpeg" Type="http://schemas.openxmlformats.org/officeDocument/2006/relationships/image"/><Relationship Id="rId3" Target="../media/image152.png" Type="http://schemas.openxmlformats.org/officeDocument/2006/relationships/image"/><Relationship Id="rId4" Target="../media/image153.svg" Type="http://schemas.openxmlformats.org/officeDocument/2006/relationships/image"/><Relationship Id="rId5" Target="../media/image154.png" Type="http://schemas.openxmlformats.org/officeDocument/2006/relationships/image"/><Relationship Id="rId6" Target="../media/image155.svg" Type="http://schemas.openxmlformats.org/officeDocument/2006/relationships/image"/><Relationship Id="rId7" Target="../media/image156.png" Type="http://schemas.openxmlformats.org/officeDocument/2006/relationships/image"/><Relationship Id="rId8" Target="../media/image157.svg" Type="http://schemas.openxmlformats.org/officeDocument/2006/relationships/image"/><Relationship Id="rId9" Target="../media/image5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1.png" Type="http://schemas.openxmlformats.org/officeDocument/2006/relationships/image"/><Relationship Id="rId4" Target="../media/image162.png" Type="http://schemas.openxmlformats.org/officeDocument/2006/relationships/image"/><Relationship Id="rId5" Target="../media/image16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1.svg" Type="http://schemas.openxmlformats.org/officeDocument/2006/relationships/image"/><Relationship Id="rId2" Target="../media/image1.jpeg" Type="http://schemas.openxmlformats.org/officeDocument/2006/relationships/image"/><Relationship Id="rId3" Target="../media/image164.png" Type="http://schemas.openxmlformats.org/officeDocument/2006/relationships/image"/><Relationship Id="rId4" Target="../media/image165.svg" Type="http://schemas.openxmlformats.org/officeDocument/2006/relationships/image"/><Relationship Id="rId5" Target="../media/image166.png" Type="http://schemas.openxmlformats.org/officeDocument/2006/relationships/image"/><Relationship Id="rId6" Target="../media/image167.svg" Type="http://schemas.openxmlformats.org/officeDocument/2006/relationships/image"/><Relationship Id="rId7" Target="../media/image168.png" Type="http://schemas.openxmlformats.org/officeDocument/2006/relationships/image"/><Relationship Id="rId8" Target="../media/image169.svg" Type="http://schemas.openxmlformats.org/officeDocument/2006/relationships/image"/><Relationship Id="rId9" Target="../media/image17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2.jpeg" Type="http://schemas.openxmlformats.org/officeDocument/2006/relationships/image"/><Relationship Id="rId4" Target="../media/image173.png" Type="http://schemas.openxmlformats.org/officeDocument/2006/relationships/image"/><Relationship Id="rId5" Target="../media/image106.png" Type="http://schemas.openxmlformats.org/officeDocument/2006/relationships/image"/><Relationship Id="rId6" Target="../media/image159.png" Type="http://schemas.openxmlformats.org/officeDocument/2006/relationships/image"/><Relationship Id="rId7" Target="../media/image16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4.png" Type="http://schemas.openxmlformats.org/officeDocument/2006/relationships/image"/><Relationship Id="rId4" Target="../media/image175.png" Type="http://schemas.openxmlformats.org/officeDocument/2006/relationships/image"/><Relationship Id="rId5" Target="../media/image17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13" Target="../media/image34.png" Type="http://schemas.openxmlformats.org/officeDocument/2006/relationships/image"/><Relationship Id="rId14" Target="../media/image35.svg" Type="http://schemas.openxmlformats.org/officeDocument/2006/relationships/image"/><Relationship Id="rId15" Target="../media/image36.png" Type="http://schemas.openxmlformats.org/officeDocument/2006/relationships/image"/><Relationship Id="rId16" Target="../media/image37.svg" Type="http://schemas.openxmlformats.org/officeDocument/2006/relationships/image"/><Relationship Id="rId17" Target="../media/image38.png" Type="http://schemas.openxmlformats.org/officeDocument/2006/relationships/image"/><Relationship Id="rId18" Target="../media/image39.svg" Type="http://schemas.openxmlformats.org/officeDocument/2006/relationships/image"/><Relationship Id="rId19" Target="../media/image14.png" Type="http://schemas.openxmlformats.org/officeDocument/2006/relationships/image"/><Relationship Id="rId2" Target="../media/image1.jpeg" Type="http://schemas.openxmlformats.org/officeDocument/2006/relationships/image"/><Relationship Id="rId20" Target="../media/image15.svg" Type="http://schemas.openxmlformats.org/officeDocument/2006/relationships/image"/><Relationship Id="rId21" Target="../media/image16.png" Type="http://schemas.openxmlformats.org/officeDocument/2006/relationships/image"/><Relationship Id="rId22" Target="../media/image17.svg" Type="http://schemas.openxmlformats.org/officeDocument/2006/relationships/image"/><Relationship Id="rId23" Target="../media/image40.png" Type="http://schemas.openxmlformats.org/officeDocument/2006/relationships/image"/><Relationship Id="rId24" Target="../media/image41.svg" Type="http://schemas.openxmlformats.org/officeDocument/2006/relationships/image"/><Relationship Id="rId25" Target="../media/image42.png" Type="http://schemas.openxmlformats.org/officeDocument/2006/relationships/image"/><Relationship Id="rId26" Target="../media/image43.svg" Type="http://schemas.openxmlformats.org/officeDocument/2006/relationships/image"/><Relationship Id="rId27" Target="../media/image44.png" Type="http://schemas.openxmlformats.org/officeDocument/2006/relationships/image"/><Relationship Id="rId28" Target="../media/image45.svg" Type="http://schemas.openxmlformats.org/officeDocument/2006/relationships/image"/><Relationship Id="rId29" Target="../media/image46.png" Type="http://schemas.openxmlformats.org/officeDocument/2006/relationships/image"/><Relationship Id="rId3" Target="../media/image26.png" Type="http://schemas.openxmlformats.org/officeDocument/2006/relationships/image"/><Relationship Id="rId30" Target="../media/image47.svg" Type="http://schemas.openxmlformats.org/officeDocument/2006/relationships/image"/><Relationship Id="rId31" Target="../media/image48.png" Type="http://schemas.openxmlformats.org/officeDocument/2006/relationships/image"/><Relationship Id="rId32" Target="../media/image49.svg" Type="http://schemas.openxmlformats.org/officeDocument/2006/relationships/image"/><Relationship Id="rId33" Target="../media/image50.png" Type="http://schemas.openxmlformats.org/officeDocument/2006/relationships/image"/><Relationship Id="rId34" Target="../media/image51.sv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svg" Type="http://schemas.openxmlformats.org/officeDocument/2006/relationships/image"/><Relationship Id="rId11" Target="../media/image180.png" Type="http://schemas.openxmlformats.org/officeDocument/2006/relationships/image"/><Relationship Id="rId12" Target="../media/image136.png" Type="http://schemas.openxmlformats.org/officeDocument/2006/relationships/image"/><Relationship Id="rId13" Target="../media/image181.jpeg" Type="http://schemas.openxmlformats.org/officeDocument/2006/relationships/image"/><Relationship Id="rId14" Target="../media/image182.png" Type="http://schemas.openxmlformats.org/officeDocument/2006/relationships/image"/><Relationship Id="rId15" Target="../media/image183.png" Type="http://schemas.openxmlformats.org/officeDocument/2006/relationships/image"/><Relationship Id="rId16" Target="../media/image184.svg" Type="http://schemas.openxmlformats.org/officeDocument/2006/relationships/image"/><Relationship Id="rId17" Target="../media/image185.jpeg" Type="http://schemas.openxmlformats.org/officeDocument/2006/relationships/image"/><Relationship Id="rId18" Target="../media/image186.png" Type="http://schemas.openxmlformats.org/officeDocument/2006/relationships/image"/><Relationship Id="rId19" Target="../media/image187.svg" Type="http://schemas.openxmlformats.org/officeDocument/2006/relationships/image"/><Relationship Id="rId2" Target="../media/image1.jpeg" Type="http://schemas.openxmlformats.org/officeDocument/2006/relationships/image"/><Relationship Id="rId20" Target="../media/image52.png" Type="http://schemas.openxmlformats.org/officeDocument/2006/relationships/image"/><Relationship Id="rId21" Target="../media/image53.svg" Type="http://schemas.openxmlformats.org/officeDocument/2006/relationships/image"/><Relationship Id="rId22" Target="../media/image68.png" Type="http://schemas.openxmlformats.org/officeDocument/2006/relationships/image"/><Relationship Id="rId23" Target="../media/image69.svg" Type="http://schemas.openxmlformats.org/officeDocument/2006/relationships/image"/><Relationship Id="rId24" Target="../media/image188.png" Type="http://schemas.openxmlformats.org/officeDocument/2006/relationships/image"/><Relationship Id="rId25" Target="../media/image189.svg" Type="http://schemas.openxmlformats.org/officeDocument/2006/relationships/image"/><Relationship Id="rId26" Target="../media/image190.png" Type="http://schemas.openxmlformats.org/officeDocument/2006/relationships/image"/><Relationship Id="rId27" Target="../media/image191.svg" Type="http://schemas.openxmlformats.org/officeDocument/2006/relationships/image"/><Relationship Id="rId3" Target="../media/image176.png" Type="http://schemas.openxmlformats.org/officeDocument/2006/relationships/image"/><Relationship Id="rId4" Target="../media/image177.svg" Type="http://schemas.openxmlformats.org/officeDocument/2006/relationships/image"/><Relationship Id="rId5" Target="../media/image178.png" Type="http://schemas.openxmlformats.org/officeDocument/2006/relationships/image"/><Relationship Id="rId6" Target="../media/image179.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7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8.png" Type="http://schemas.openxmlformats.org/officeDocument/2006/relationships/image"/><Relationship Id="rId11" Target="../media/image199.png" Type="http://schemas.openxmlformats.org/officeDocument/2006/relationships/image"/><Relationship Id="rId12" Target="../media/image200.svg" Type="http://schemas.openxmlformats.org/officeDocument/2006/relationships/image"/><Relationship Id="rId13" Target="../media/image201.png" Type="http://schemas.openxmlformats.org/officeDocument/2006/relationships/image"/><Relationship Id="rId14" Target="../media/image202.svg" Type="http://schemas.openxmlformats.org/officeDocument/2006/relationships/image"/><Relationship Id="rId15" Target="../media/image203.png" Type="http://schemas.openxmlformats.org/officeDocument/2006/relationships/image"/><Relationship Id="rId2" Target="../media/image1.jpeg" Type="http://schemas.openxmlformats.org/officeDocument/2006/relationships/image"/><Relationship Id="rId3" Target="../media/image192.png" Type="http://schemas.openxmlformats.org/officeDocument/2006/relationships/image"/><Relationship Id="rId4" Target="../media/image193.png" Type="http://schemas.openxmlformats.org/officeDocument/2006/relationships/image"/><Relationship Id="rId5" Target="../media/image194.png" Type="http://schemas.openxmlformats.org/officeDocument/2006/relationships/image"/><Relationship Id="rId6" Target="../media/image195.png" Type="http://schemas.openxmlformats.org/officeDocument/2006/relationships/image"/><Relationship Id="rId7" Target="../media/image196.png" Type="http://schemas.openxmlformats.org/officeDocument/2006/relationships/image"/><Relationship Id="rId8" Target="../media/image106.png" Type="http://schemas.openxmlformats.org/officeDocument/2006/relationships/image"/><Relationship Id="rId9" Target="../media/image19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6.png" Type="http://schemas.openxmlformats.org/officeDocument/2006/relationships/image"/><Relationship Id="rId11" Target="../media/image210.png" Type="http://schemas.openxmlformats.org/officeDocument/2006/relationships/image"/><Relationship Id="rId12" Target="../media/image211.jpeg" Type="http://schemas.openxmlformats.org/officeDocument/2006/relationships/image"/><Relationship Id="rId2" Target="../media/image1.jpeg" Type="http://schemas.openxmlformats.org/officeDocument/2006/relationships/image"/><Relationship Id="rId3" Target="../media/image204.png" Type="http://schemas.openxmlformats.org/officeDocument/2006/relationships/image"/><Relationship Id="rId4" Target="../media/image205.jpeg" Type="http://schemas.openxmlformats.org/officeDocument/2006/relationships/image"/><Relationship Id="rId5" Target="../media/image206.png" Type="http://schemas.openxmlformats.org/officeDocument/2006/relationships/image"/><Relationship Id="rId6" Target="../media/image143.png" Type="http://schemas.openxmlformats.org/officeDocument/2006/relationships/image"/><Relationship Id="rId7" Target="../media/image207.png" Type="http://schemas.openxmlformats.org/officeDocument/2006/relationships/image"/><Relationship Id="rId8" Target="../media/image208.png" Type="http://schemas.openxmlformats.org/officeDocument/2006/relationships/image"/><Relationship Id="rId9" Target="../media/image209.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6.png" Type="http://schemas.openxmlformats.org/officeDocument/2006/relationships/image"/><Relationship Id="rId11" Target="../media/image217.png" Type="http://schemas.openxmlformats.org/officeDocument/2006/relationships/image"/><Relationship Id="rId12" Target="../media/image218.png" Type="http://schemas.openxmlformats.org/officeDocument/2006/relationships/image"/><Relationship Id="rId2" Target="../media/image1.jpeg" Type="http://schemas.openxmlformats.org/officeDocument/2006/relationships/image"/><Relationship Id="rId3" Target="../media/image172.jpeg" Type="http://schemas.openxmlformats.org/officeDocument/2006/relationships/image"/><Relationship Id="rId4" Target="../media/image212.png" Type="http://schemas.openxmlformats.org/officeDocument/2006/relationships/image"/><Relationship Id="rId5" Target="../media/image213.jpeg" Type="http://schemas.openxmlformats.org/officeDocument/2006/relationships/image"/><Relationship Id="rId6" Target="../media/image207.png" Type="http://schemas.openxmlformats.org/officeDocument/2006/relationships/image"/><Relationship Id="rId7" Target="../media/image142.png" Type="http://schemas.openxmlformats.org/officeDocument/2006/relationships/image"/><Relationship Id="rId8" Target="../media/image214.png" Type="http://schemas.openxmlformats.org/officeDocument/2006/relationships/image"/><Relationship Id="rId9" Target="../media/image21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svg" Type="http://schemas.openxmlformats.org/officeDocument/2006/relationships/image"/><Relationship Id="rId11" Target="../media/image60.png" Type="http://schemas.openxmlformats.org/officeDocument/2006/relationships/image"/><Relationship Id="rId12" Target="../media/image61.svg" Type="http://schemas.openxmlformats.org/officeDocument/2006/relationships/image"/><Relationship Id="rId13" Target="../media/image219.png" Type="http://schemas.openxmlformats.org/officeDocument/2006/relationships/image"/><Relationship Id="rId2" Target="../media/image1.jpeg" Type="http://schemas.openxmlformats.org/officeDocument/2006/relationships/image"/><Relationship Id="rId3" Target="../media/image82.png" Type="http://schemas.openxmlformats.org/officeDocument/2006/relationships/image"/><Relationship Id="rId4" Target="../media/image83.svg" Type="http://schemas.openxmlformats.org/officeDocument/2006/relationships/image"/><Relationship Id="rId5" Target="../media/image74.png" Type="http://schemas.openxmlformats.org/officeDocument/2006/relationships/image"/><Relationship Id="rId6" Target="../media/image75.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5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64.png" Type="http://schemas.openxmlformats.org/officeDocument/2006/relationships/image"/><Relationship Id="rId13" Target="../media/image65.svg" Type="http://schemas.openxmlformats.org/officeDocument/2006/relationships/image"/><Relationship Id="rId14" Target="../media/image68.png" Type="http://schemas.openxmlformats.org/officeDocument/2006/relationships/image"/><Relationship Id="rId15" Target="../media/image69.svg" Type="http://schemas.openxmlformats.org/officeDocument/2006/relationships/image"/><Relationship Id="rId16" Target="../media/image80.png" Type="http://schemas.openxmlformats.org/officeDocument/2006/relationships/image"/><Relationship Id="rId17" Target="../media/image81.svg" Type="http://schemas.openxmlformats.org/officeDocument/2006/relationships/image"/><Relationship Id="rId18" Target="../media/image89.png" Type="http://schemas.openxmlformats.org/officeDocument/2006/relationships/image"/><Relationship Id="rId19" Target="../media/image90.svg" Type="http://schemas.openxmlformats.org/officeDocument/2006/relationships/image"/><Relationship Id="rId2" Target="../notesSlides/notesSlide1.xml" Type="http://schemas.openxmlformats.org/officeDocument/2006/relationships/notesSlide"/><Relationship Id="rId20" Target="../media/image25.png" Type="http://schemas.openxmlformats.org/officeDocument/2006/relationships/image"/><Relationship Id="rId21" Target="../media/image223.jpeg" Type="http://schemas.openxmlformats.org/officeDocument/2006/relationships/image"/><Relationship Id="rId22" Target="../media/image173.png" Type="http://schemas.openxmlformats.org/officeDocument/2006/relationships/image"/><Relationship Id="rId3" Target="../media/image1.jpe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222.png" Type="http://schemas.openxmlformats.org/officeDocument/2006/relationships/image"/><Relationship Id="rId9" Target="../media/image7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4.png" Type="http://schemas.openxmlformats.org/officeDocument/2006/relationships/image"/><Relationship Id="rId4" Target="../media/image225.png" Type="http://schemas.openxmlformats.org/officeDocument/2006/relationships/image"/><Relationship Id="rId5" Target="../media/image226.png" Type="http://schemas.openxmlformats.org/officeDocument/2006/relationships/image"/><Relationship Id="rId6" Target="../media/image227.png" Type="http://schemas.openxmlformats.org/officeDocument/2006/relationships/image"/><Relationship Id="rId7" Target="../media/image228.svg" Type="http://schemas.openxmlformats.org/officeDocument/2006/relationships/image"/><Relationship Id="rId8" Target="../media/image229.png" Type="http://schemas.openxmlformats.org/officeDocument/2006/relationships/image"/><Relationship Id="rId9" Target="../media/image230.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svg" Type="http://schemas.openxmlformats.org/officeDocument/2006/relationships/image"/><Relationship Id="rId11" Target="../media/image60.png" Type="http://schemas.openxmlformats.org/officeDocument/2006/relationships/image"/><Relationship Id="rId12" Target="../media/image61.svg" Type="http://schemas.openxmlformats.org/officeDocument/2006/relationships/image"/><Relationship Id="rId13" Target="../media/image231.png" Type="http://schemas.openxmlformats.org/officeDocument/2006/relationships/image"/><Relationship Id="rId2" Target="../media/image1.jpeg" Type="http://schemas.openxmlformats.org/officeDocument/2006/relationships/image"/><Relationship Id="rId3" Target="../media/image82.png" Type="http://schemas.openxmlformats.org/officeDocument/2006/relationships/image"/><Relationship Id="rId4" Target="../media/image83.svg" Type="http://schemas.openxmlformats.org/officeDocument/2006/relationships/image"/><Relationship Id="rId5" Target="../media/image74.png" Type="http://schemas.openxmlformats.org/officeDocument/2006/relationships/image"/><Relationship Id="rId6" Target="../media/image75.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5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svg" Type="http://schemas.openxmlformats.org/officeDocument/2006/relationships/image"/><Relationship Id="rId11" Target="../media/image58.png" Type="http://schemas.openxmlformats.org/officeDocument/2006/relationships/image"/><Relationship Id="rId12" Target="../media/image59.svg" Type="http://schemas.openxmlformats.org/officeDocument/2006/relationships/image"/><Relationship Id="rId13" Target="../media/image60.png" Type="http://schemas.openxmlformats.org/officeDocument/2006/relationships/image"/><Relationship Id="rId14" Target="../media/image61.svg" Type="http://schemas.openxmlformats.org/officeDocument/2006/relationships/image"/><Relationship Id="rId2" Target="../media/image1.jpe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5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7.png" Type="http://schemas.openxmlformats.org/officeDocument/2006/relationships/image"/><Relationship Id="rId11" Target="../media/image238.png" Type="http://schemas.openxmlformats.org/officeDocument/2006/relationships/image"/><Relationship Id="rId12" Target="../media/image239.png" Type="http://schemas.openxmlformats.org/officeDocument/2006/relationships/image"/><Relationship Id="rId13" Target="../media/image240.png" Type="http://schemas.openxmlformats.org/officeDocument/2006/relationships/image"/><Relationship Id="rId14" Target="../media/image241.png" Type="http://schemas.openxmlformats.org/officeDocument/2006/relationships/image"/><Relationship Id="rId15" Target="../media/image242.svg" Type="http://schemas.openxmlformats.org/officeDocument/2006/relationships/image"/><Relationship Id="rId16" Target="../media/image25.png" Type="http://schemas.openxmlformats.org/officeDocument/2006/relationships/image"/><Relationship Id="rId17" Target="../media/image74.png" Type="http://schemas.openxmlformats.org/officeDocument/2006/relationships/image"/><Relationship Id="rId18" Target="../media/image75.svg" Type="http://schemas.openxmlformats.org/officeDocument/2006/relationships/image"/><Relationship Id="rId19" Target="../media/image48.png" Type="http://schemas.openxmlformats.org/officeDocument/2006/relationships/image"/><Relationship Id="rId2" Target="../media/image1.jpeg" Type="http://schemas.openxmlformats.org/officeDocument/2006/relationships/image"/><Relationship Id="rId20" Target="../media/image49.svg" Type="http://schemas.openxmlformats.org/officeDocument/2006/relationships/image"/><Relationship Id="rId21" Target="../media/image56.png" Type="http://schemas.openxmlformats.org/officeDocument/2006/relationships/image"/><Relationship Id="rId22" Target="../media/image57.svg" Type="http://schemas.openxmlformats.org/officeDocument/2006/relationships/image"/><Relationship Id="rId23" Target="../media/image60.png" Type="http://schemas.openxmlformats.org/officeDocument/2006/relationships/image"/><Relationship Id="rId24" Target="../media/image61.svg" Type="http://schemas.openxmlformats.org/officeDocument/2006/relationships/image"/><Relationship Id="rId25" Target="../media/image243.png" Type="http://schemas.openxmlformats.org/officeDocument/2006/relationships/image"/><Relationship Id="rId26" Target="../media/image244.jpeg" Type="http://schemas.openxmlformats.org/officeDocument/2006/relationships/image"/><Relationship Id="rId3" Target="../media/image82.png" Type="http://schemas.openxmlformats.org/officeDocument/2006/relationships/image"/><Relationship Id="rId4" Target="../media/image83.svg" Type="http://schemas.openxmlformats.org/officeDocument/2006/relationships/image"/><Relationship Id="rId5" Target="../media/image232.png" Type="http://schemas.openxmlformats.org/officeDocument/2006/relationships/image"/><Relationship Id="rId6" Target="../media/image233.png" Type="http://schemas.openxmlformats.org/officeDocument/2006/relationships/image"/><Relationship Id="rId7" Target="../media/image234.png" Type="http://schemas.openxmlformats.org/officeDocument/2006/relationships/image"/><Relationship Id="rId8" Target="../media/image235.png" Type="http://schemas.openxmlformats.org/officeDocument/2006/relationships/image"/><Relationship Id="rId9" Target="../media/image23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1.png" Type="http://schemas.openxmlformats.org/officeDocument/2006/relationships/image"/><Relationship Id="rId11" Target="../media/image252.png" Type="http://schemas.openxmlformats.org/officeDocument/2006/relationships/image"/><Relationship Id="rId12" Target="../media/image253.jpeg" Type="http://schemas.openxmlformats.org/officeDocument/2006/relationships/image"/><Relationship Id="rId2" Target="../media/image1.jpeg" Type="http://schemas.openxmlformats.org/officeDocument/2006/relationships/image"/><Relationship Id="rId3" Target="../media/image245.png" Type="http://schemas.openxmlformats.org/officeDocument/2006/relationships/image"/><Relationship Id="rId4" Target="../media/image246.png" Type="http://schemas.openxmlformats.org/officeDocument/2006/relationships/image"/><Relationship Id="rId5" Target="../media/image247.png" Type="http://schemas.openxmlformats.org/officeDocument/2006/relationships/image"/><Relationship Id="rId6" Target="../media/image248.png" Type="http://schemas.openxmlformats.org/officeDocument/2006/relationships/image"/><Relationship Id="rId7" Target="../media/image249.png" Type="http://schemas.openxmlformats.org/officeDocument/2006/relationships/image"/><Relationship Id="rId8" Target="../media/image213.jpeg" Type="http://schemas.openxmlformats.org/officeDocument/2006/relationships/image"/><Relationship Id="rId9" Target="../media/image25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1.jpeg" Type="http://schemas.openxmlformats.org/officeDocument/2006/relationships/image"/><Relationship Id="rId11" Target="../media/image262.jpeg" Type="http://schemas.openxmlformats.org/officeDocument/2006/relationships/image"/><Relationship Id="rId12" Target="../media/image263.png" Type="http://schemas.openxmlformats.org/officeDocument/2006/relationships/image"/><Relationship Id="rId2" Target="../media/image1.jpeg" Type="http://schemas.openxmlformats.org/officeDocument/2006/relationships/image"/><Relationship Id="rId3" Target="../media/image254.jpeg" Type="http://schemas.openxmlformats.org/officeDocument/2006/relationships/image"/><Relationship Id="rId4" Target="../media/image255.jpeg" Type="http://schemas.openxmlformats.org/officeDocument/2006/relationships/image"/><Relationship Id="rId5" Target="../media/image256.jpeg" Type="http://schemas.openxmlformats.org/officeDocument/2006/relationships/image"/><Relationship Id="rId6" Target="../media/image257.jpeg" Type="http://schemas.openxmlformats.org/officeDocument/2006/relationships/image"/><Relationship Id="rId7" Target="../media/image258.jpeg" Type="http://schemas.openxmlformats.org/officeDocument/2006/relationships/image"/><Relationship Id="rId8" Target="../media/image259.jpeg" Type="http://schemas.openxmlformats.org/officeDocument/2006/relationships/image"/><Relationship Id="rId9" Target="../media/image260.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0.png" Type="http://schemas.openxmlformats.org/officeDocument/2006/relationships/image"/><Relationship Id="rId11" Target="../media/image99.jpeg" Type="http://schemas.openxmlformats.org/officeDocument/2006/relationships/image"/><Relationship Id="rId2" Target="../media/image1.jpeg" Type="http://schemas.openxmlformats.org/officeDocument/2006/relationships/image"/><Relationship Id="rId3" Target="../media/image264.jpeg" Type="http://schemas.openxmlformats.org/officeDocument/2006/relationships/image"/><Relationship Id="rId4" Target="../media/image265.jpeg" Type="http://schemas.openxmlformats.org/officeDocument/2006/relationships/image"/><Relationship Id="rId5" Target="../media/image175.png" Type="http://schemas.openxmlformats.org/officeDocument/2006/relationships/image"/><Relationship Id="rId6" Target="../media/image266.jpeg" Type="http://schemas.openxmlformats.org/officeDocument/2006/relationships/image"/><Relationship Id="rId7" Target="../media/image267.jpeg" Type="http://schemas.openxmlformats.org/officeDocument/2006/relationships/image"/><Relationship Id="rId8" Target="../media/image268.jpeg" Type="http://schemas.openxmlformats.org/officeDocument/2006/relationships/image"/><Relationship Id="rId9" Target="../media/image269.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5.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9.svg" Type="http://schemas.openxmlformats.org/officeDocument/2006/relationships/image"/><Relationship Id="rId2" Target="../media/image1.jpeg" Type="http://schemas.openxmlformats.org/officeDocument/2006/relationships/image"/><Relationship Id="rId3" Target="../media/image272.png" Type="http://schemas.openxmlformats.org/officeDocument/2006/relationships/image"/><Relationship Id="rId4" Target="../media/image273.png" Type="http://schemas.openxmlformats.org/officeDocument/2006/relationships/image"/><Relationship Id="rId5" Target="../media/image274.png" Type="http://schemas.openxmlformats.org/officeDocument/2006/relationships/image"/><Relationship Id="rId6" Target="../media/image275.png" Type="http://schemas.openxmlformats.org/officeDocument/2006/relationships/image"/><Relationship Id="rId7" Target="../media/image276.png" Type="http://schemas.openxmlformats.org/officeDocument/2006/relationships/image"/><Relationship Id="rId8" Target="../media/image277.png" Type="http://schemas.openxmlformats.org/officeDocument/2006/relationships/image"/><Relationship Id="rId9" Target="../media/image27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13" Target="../media/image72.png" Type="http://schemas.openxmlformats.org/officeDocument/2006/relationships/image"/><Relationship Id="rId14" Target="../media/image73.svg" Type="http://schemas.openxmlformats.org/officeDocument/2006/relationships/image"/><Relationship Id="rId15" Target="../media/image48.png" Type="http://schemas.openxmlformats.org/officeDocument/2006/relationships/image"/><Relationship Id="rId16" Target="../media/image49.svg" Type="http://schemas.openxmlformats.org/officeDocument/2006/relationships/image"/><Relationship Id="rId17" Target="../media/image74.png" Type="http://schemas.openxmlformats.org/officeDocument/2006/relationships/image"/><Relationship Id="rId18" Target="../media/image75.svg" Type="http://schemas.openxmlformats.org/officeDocument/2006/relationships/image"/><Relationship Id="rId19" Target="../media/image76.png" Type="http://schemas.openxmlformats.org/officeDocument/2006/relationships/image"/><Relationship Id="rId2" Target="../media/image1.jpeg" Type="http://schemas.openxmlformats.org/officeDocument/2006/relationships/image"/><Relationship Id="rId20" Target="../media/image77.png" Type="http://schemas.openxmlformats.org/officeDocument/2006/relationships/image"/><Relationship Id="rId21" Target="../media/image78.png" Type="http://schemas.openxmlformats.org/officeDocument/2006/relationships/image"/><Relationship Id="rId22" Target="../media/image79.svg" Type="http://schemas.openxmlformats.org/officeDocument/2006/relationships/image"/><Relationship Id="rId23" Target="../media/image80.png" Type="http://schemas.openxmlformats.org/officeDocument/2006/relationships/image"/><Relationship Id="rId24" Target="../media/image81.svg" Type="http://schemas.openxmlformats.org/officeDocument/2006/relationships/image"/><Relationship Id="rId25" Target="../media/image82.png" Type="http://schemas.openxmlformats.org/officeDocument/2006/relationships/image"/><Relationship Id="rId26" Target="../media/image83.sv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68.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svg" Type="http://schemas.openxmlformats.org/officeDocument/2006/relationships/image"/><Relationship Id="rId11" Target="../media/image176.png" Type="http://schemas.openxmlformats.org/officeDocument/2006/relationships/image"/><Relationship Id="rId12" Target="../media/image177.svg" Type="http://schemas.openxmlformats.org/officeDocument/2006/relationships/image"/><Relationship Id="rId13" Target="../media/image68.png" Type="http://schemas.openxmlformats.org/officeDocument/2006/relationships/image"/><Relationship Id="rId14" Target="../media/image69.svg" Type="http://schemas.openxmlformats.org/officeDocument/2006/relationships/image"/><Relationship Id="rId15" Target="../media/image74.png" Type="http://schemas.openxmlformats.org/officeDocument/2006/relationships/image"/><Relationship Id="rId16" Target="../media/image75.svg" Type="http://schemas.openxmlformats.org/officeDocument/2006/relationships/image"/><Relationship Id="rId17" Target="../media/image186.png" Type="http://schemas.openxmlformats.org/officeDocument/2006/relationships/image"/><Relationship Id="rId18" Target="../media/image187.svg" Type="http://schemas.openxmlformats.org/officeDocument/2006/relationships/image"/><Relationship Id="rId19" Target="../media/image280.png" Type="http://schemas.openxmlformats.org/officeDocument/2006/relationships/image"/><Relationship Id="rId2" Target="../media/image1.jpeg" Type="http://schemas.openxmlformats.org/officeDocument/2006/relationships/image"/><Relationship Id="rId20" Target="../media/image281.svg" Type="http://schemas.openxmlformats.org/officeDocument/2006/relationships/image"/><Relationship Id="rId21" Target="../media/image282.png" Type="http://schemas.openxmlformats.org/officeDocument/2006/relationships/image"/><Relationship Id="rId22" Target="../media/image283.svg" Type="http://schemas.openxmlformats.org/officeDocument/2006/relationships/image"/><Relationship Id="rId3" Target="../media/image82.png" Type="http://schemas.openxmlformats.org/officeDocument/2006/relationships/image"/><Relationship Id="rId4" Target="../media/image83.svg" Type="http://schemas.openxmlformats.org/officeDocument/2006/relationships/image"/><Relationship Id="rId5" Target="../media/image188.png" Type="http://schemas.openxmlformats.org/officeDocument/2006/relationships/image"/><Relationship Id="rId6" Target="../media/image189.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52.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7.png" Type="http://schemas.openxmlformats.org/officeDocument/2006/relationships/image"/><Relationship Id="rId11" Target="../media/image288.png" Type="http://schemas.openxmlformats.org/officeDocument/2006/relationships/image"/><Relationship Id="rId12" Target="../media/image289.png" Type="http://schemas.openxmlformats.org/officeDocument/2006/relationships/image"/><Relationship Id="rId13" Target="../media/image290.png" Type="http://schemas.openxmlformats.org/officeDocument/2006/relationships/image"/><Relationship Id="rId14" Target="../media/image291.png" Type="http://schemas.openxmlformats.org/officeDocument/2006/relationships/image"/><Relationship Id="rId2" Target="../media/image1.jpeg" Type="http://schemas.openxmlformats.org/officeDocument/2006/relationships/image"/><Relationship Id="rId3" Target="../media/image25.png" Type="http://schemas.openxmlformats.org/officeDocument/2006/relationships/image"/><Relationship Id="rId4" Target="../media/image22.png" Type="http://schemas.openxmlformats.org/officeDocument/2006/relationships/image"/><Relationship Id="rId5" Target="../media/image24.png" Type="http://schemas.openxmlformats.org/officeDocument/2006/relationships/image"/><Relationship Id="rId6" Target="../media/image23.png" Type="http://schemas.openxmlformats.org/officeDocument/2006/relationships/image"/><Relationship Id="rId7" Target="../media/image284.png" Type="http://schemas.openxmlformats.org/officeDocument/2006/relationships/image"/><Relationship Id="rId8" Target="../media/image285.png" Type="http://schemas.openxmlformats.org/officeDocument/2006/relationships/image"/><Relationship Id="rId9" Target="../media/image286.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3.svg" Type="http://schemas.openxmlformats.org/officeDocument/2006/relationships/image"/><Relationship Id="rId11" Target="../media/image66.png" Type="http://schemas.openxmlformats.org/officeDocument/2006/relationships/image"/><Relationship Id="rId12" Target="../media/image67.svg" Type="http://schemas.openxmlformats.org/officeDocument/2006/relationships/image"/><Relationship Id="rId13" Target="../media/image4.png" Type="http://schemas.openxmlformats.org/officeDocument/2006/relationships/image"/><Relationship Id="rId14" Target="../media/image5.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17" Target="../media/image30.png" Type="http://schemas.openxmlformats.org/officeDocument/2006/relationships/image"/><Relationship Id="rId18" Target="../media/image31.svg" Type="http://schemas.openxmlformats.org/officeDocument/2006/relationships/image"/><Relationship Id="rId19" Target="../media/image14.png" Type="http://schemas.openxmlformats.org/officeDocument/2006/relationships/image"/><Relationship Id="rId2" Target="../media/image1.jpeg" Type="http://schemas.openxmlformats.org/officeDocument/2006/relationships/image"/><Relationship Id="rId20" Target="../media/image15.svg" Type="http://schemas.openxmlformats.org/officeDocument/2006/relationships/image"/><Relationship Id="rId21" Target="../media/image95.png" Type="http://schemas.openxmlformats.org/officeDocument/2006/relationships/image"/><Relationship Id="rId22" Target="../media/image96.svg" Type="http://schemas.openxmlformats.org/officeDocument/2006/relationships/image"/><Relationship Id="rId23" Target="../media/image93.png" Type="http://schemas.openxmlformats.org/officeDocument/2006/relationships/image"/><Relationship Id="rId24" Target="../media/image94.svg" Type="http://schemas.openxmlformats.org/officeDocument/2006/relationships/image"/><Relationship Id="rId25" Target="../media/image294.png" Type="http://schemas.openxmlformats.org/officeDocument/2006/relationships/image"/><Relationship Id="rId26" Target="../media/image295.svg" Type="http://schemas.openxmlformats.org/officeDocument/2006/relationships/image"/><Relationship Id="rId27" Target="../media/image82.png" Type="http://schemas.openxmlformats.org/officeDocument/2006/relationships/image"/><Relationship Id="rId28" Target="../media/image83.svg" Type="http://schemas.openxmlformats.org/officeDocument/2006/relationships/image"/><Relationship Id="rId29" Target="../media/image36.png" Type="http://schemas.openxmlformats.org/officeDocument/2006/relationships/image"/><Relationship Id="rId3" Target="../media/image38.png" Type="http://schemas.openxmlformats.org/officeDocument/2006/relationships/image"/><Relationship Id="rId30" Target="../media/image37.sv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29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4.png" Type="http://schemas.openxmlformats.org/officeDocument/2006/relationships/image"/><Relationship Id="rId4" Target="../media/image85.png" Type="http://schemas.openxmlformats.org/officeDocument/2006/relationships/image"/><Relationship Id="rId5" Target="../media/image8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2.svg" Type="http://schemas.openxmlformats.org/officeDocument/2006/relationships/image"/><Relationship Id="rId11" Target="../media/image93.png" Type="http://schemas.openxmlformats.org/officeDocument/2006/relationships/image"/><Relationship Id="rId12" Target="../media/image94.svg" Type="http://schemas.openxmlformats.org/officeDocument/2006/relationships/image"/><Relationship Id="rId13" Target="../media/image66.png" Type="http://schemas.openxmlformats.org/officeDocument/2006/relationships/image"/><Relationship Id="rId14" Target="../media/image67.svg" Type="http://schemas.openxmlformats.org/officeDocument/2006/relationships/image"/><Relationship Id="rId15" Target="../media/image95.png" Type="http://schemas.openxmlformats.org/officeDocument/2006/relationships/image"/><Relationship Id="rId16" Target="../media/image96.svg" Type="http://schemas.openxmlformats.org/officeDocument/2006/relationships/image"/><Relationship Id="rId17" Target="../media/image24.png" Type="http://schemas.openxmlformats.org/officeDocument/2006/relationships/image"/><Relationship Id="rId18" Target="../media/image23.png" Type="http://schemas.openxmlformats.org/officeDocument/2006/relationships/image"/><Relationship Id="rId19" Target="../media/image97.png" Type="http://schemas.openxmlformats.org/officeDocument/2006/relationships/image"/><Relationship Id="rId2" Target="../media/image1.jpe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87.png" Type="http://schemas.openxmlformats.org/officeDocument/2006/relationships/image"/><Relationship Id="rId6" Target="../media/image88.sv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 Id="rId9" Target="../media/image9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2.png" Type="http://schemas.openxmlformats.org/officeDocument/2006/relationships/image"/><Relationship Id="rId11" Target="../media/image103.png" Type="http://schemas.openxmlformats.org/officeDocument/2006/relationships/image"/><Relationship Id="rId12" Target="../media/image104.svg" Type="http://schemas.openxmlformats.org/officeDocument/2006/relationships/image"/><Relationship Id="rId13" Target="../media/image105.png" Type="http://schemas.openxmlformats.org/officeDocument/2006/relationships/image"/><Relationship Id="rId2" Target="../media/image1.jpe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98.png" Type="http://schemas.openxmlformats.org/officeDocument/2006/relationships/image"/><Relationship Id="rId6" Target="../media/image99.jpeg" Type="http://schemas.openxmlformats.org/officeDocument/2006/relationships/image"/><Relationship Id="rId7" Target="../media/image100.png" Type="http://schemas.openxmlformats.org/officeDocument/2006/relationships/image"/><Relationship Id="rId8" Target="../media/image25.png" Type="http://schemas.openxmlformats.org/officeDocument/2006/relationships/image"/><Relationship Id="rId9" Target="../media/image10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1.png" Type="http://schemas.openxmlformats.org/officeDocument/2006/relationships/image"/><Relationship Id="rId11" Target="../media/image112.png" Type="http://schemas.openxmlformats.org/officeDocument/2006/relationships/image"/><Relationship Id="rId12" Target="../media/image113.png" Type="http://schemas.openxmlformats.org/officeDocument/2006/relationships/image"/><Relationship Id="rId13" Target="../media/image114.png" Type="http://schemas.openxmlformats.org/officeDocument/2006/relationships/image"/><Relationship Id="rId14" Target="../media/image115.png" Type="http://schemas.openxmlformats.org/officeDocument/2006/relationships/image"/><Relationship Id="rId15" Target="../media/image116.png" Type="http://schemas.openxmlformats.org/officeDocument/2006/relationships/image"/><Relationship Id="rId16" Target="../media/image117.png" Type="http://schemas.openxmlformats.org/officeDocument/2006/relationships/image"/><Relationship Id="rId2" Target="../media/image1.jpeg" Type="http://schemas.openxmlformats.org/officeDocument/2006/relationships/image"/><Relationship Id="rId3" Target="../media/image95.png" Type="http://schemas.openxmlformats.org/officeDocument/2006/relationships/image"/><Relationship Id="rId4" Target="../media/image96.svg" Type="http://schemas.openxmlformats.org/officeDocument/2006/relationships/image"/><Relationship Id="rId5" Target="../media/image106.png" Type="http://schemas.openxmlformats.org/officeDocument/2006/relationships/image"/><Relationship Id="rId6" Target="../media/image107.png" Type="http://schemas.openxmlformats.org/officeDocument/2006/relationships/image"/><Relationship Id="rId7" Target="../media/image108.png" Type="http://schemas.openxmlformats.org/officeDocument/2006/relationships/image"/><Relationship Id="rId8" Target="../media/image109.png" Type="http://schemas.openxmlformats.org/officeDocument/2006/relationships/image"/><Relationship Id="rId9" Target="../media/image1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3.png" Type="http://schemas.openxmlformats.org/officeDocument/2006/relationships/image"/><Relationship Id="rId11" Target="../media/image124.png" Type="http://schemas.openxmlformats.org/officeDocument/2006/relationships/image"/><Relationship Id="rId12" Target="../media/image125.png" Type="http://schemas.openxmlformats.org/officeDocument/2006/relationships/image"/><Relationship Id="rId13" Target="../media/image126.svg" Type="http://schemas.openxmlformats.org/officeDocument/2006/relationships/image"/><Relationship Id="rId14" Target="../media/image127.png" Type="http://schemas.openxmlformats.org/officeDocument/2006/relationships/image"/><Relationship Id="rId15" Target="../media/image128.svg" Type="http://schemas.openxmlformats.org/officeDocument/2006/relationships/image"/><Relationship Id="rId16" Target="../media/image129.png" Type="http://schemas.openxmlformats.org/officeDocument/2006/relationships/image"/><Relationship Id="rId17" Target="../media/image130.svg" Type="http://schemas.openxmlformats.org/officeDocument/2006/relationships/image"/><Relationship Id="rId2" Target="../media/image1.jpeg" Type="http://schemas.openxmlformats.org/officeDocument/2006/relationships/image"/><Relationship Id="rId3" Target="../media/image97.png" Type="http://schemas.openxmlformats.org/officeDocument/2006/relationships/image"/><Relationship Id="rId4" Target="../media/image118.png" Type="http://schemas.openxmlformats.org/officeDocument/2006/relationships/image"/><Relationship Id="rId5" Target="../media/image119.svg" Type="http://schemas.openxmlformats.org/officeDocument/2006/relationships/image"/><Relationship Id="rId6" Target="../media/image120.png" Type="http://schemas.openxmlformats.org/officeDocument/2006/relationships/image"/><Relationship Id="rId7" Target="../media/image121.png" Type="http://schemas.openxmlformats.org/officeDocument/2006/relationships/image"/><Relationship Id="rId8" Target="../media/image122.svg" Type="http://schemas.openxmlformats.org/officeDocument/2006/relationships/image"/><Relationship Id="rId9"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TextBox 3" id="3"/>
          <p:cNvSpPr txBox="true"/>
          <p:nvPr/>
        </p:nvSpPr>
        <p:spPr>
          <a:xfrm rot="0">
            <a:off x="2656159" y="2598347"/>
            <a:ext cx="13241431" cy="5194301"/>
          </a:xfrm>
          <a:prstGeom prst="rect">
            <a:avLst/>
          </a:prstGeom>
        </p:spPr>
        <p:txBody>
          <a:bodyPr anchor="t" rtlCol="false" tIns="0" lIns="0" bIns="0" rIns="0">
            <a:spAutoFit/>
          </a:bodyPr>
          <a:lstStyle/>
          <a:p>
            <a:pPr algn="ctr">
              <a:lnSpc>
                <a:spcPts val="20000"/>
              </a:lnSpc>
            </a:pPr>
            <a:r>
              <a:rPr lang="en-US" sz="20000">
                <a:solidFill>
                  <a:srgbClr val="5D3C36"/>
                </a:solidFill>
                <a:latin typeface="BM Hanna"/>
              </a:rPr>
              <a:t>Food</a:t>
            </a:r>
          </a:p>
          <a:p>
            <a:pPr algn="ctr">
              <a:lnSpc>
                <a:spcPts val="20000"/>
              </a:lnSpc>
            </a:pPr>
            <a:r>
              <a:rPr lang="en-US" sz="20000">
                <a:solidFill>
                  <a:srgbClr val="5D3C36"/>
                </a:solidFill>
                <a:latin typeface="BM Hanna"/>
              </a:rPr>
              <a:t>RX</a:t>
            </a:r>
          </a:p>
        </p:txBody>
      </p:sp>
      <p:sp>
        <p:nvSpPr>
          <p:cNvPr name="Freeform 4" id="4"/>
          <p:cNvSpPr/>
          <p:nvPr/>
        </p:nvSpPr>
        <p:spPr>
          <a:xfrm flipH="false" flipV="false" rot="1414536">
            <a:off x="3746462" y="7956411"/>
            <a:ext cx="4147350" cy="3872588"/>
          </a:xfrm>
          <a:custGeom>
            <a:avLst/>
            <a:gdLst/>
            <a:ahLst/>
            <a:cxnLst/>
            <a:rect r="r" b="b" t="t" l="l"/>
            <a:pathLst>
              <a:path h="3872588" w="4147350">
                <a:moveTo>
                  <a:pt x="0" y="0"/>
                </a:moveTo>
                <a:lnTo>
                  <a:pt x="4147350" y="0"/>
                </a:lnTo>
                <a:lnTo>
                  <a:pt x="4147350" y="3872588"/>
                </a:lnTo>
                <a:lnTo>
                  <a:pt x="0" y="38725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403573" y="7120125"/>
            <a:ext cx="5216862" cy="4114800"/>
          </a:xfrm>
          <a:custGeom>
            <a:avLst/>
            <a:gdLst/>
            <a:ahLst/>
            <a:cxnLst/>
            <a:rect r="r" b="b" t="t" l="l"/>
            <a:pathLst>
              <a:path h="4114800" w="5216862">
                <a:moveTo>
                  <a:pt x="0" y="0"/>
                </a:moveTo>
                <a:lnTo>
                  <a:pt x="5216862" y="0"/>
                </a:lnTo>
                <a:lnTo>
                  <a:pt x="52168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354844">
            <a:off x="-1032411" y="2688599"/>
            <a:ext cx="3014091" cy="4114800"/>
          </a:xfrm>
          <a:custGeom>
            <a:avLst/>
            <a:gdLst/>
            <a:ahLst/>
            <a:cxnLst/>
            <a:rect r="r" b="b" t="t" l="l"/>
            <a:pathLst>
              <a:path h="4114800" w="3014091">
                <a:moveTo>
                  <a:pt x="0" y="0"/>
                </a:moveTo>
                <a:lnTo>
                  <a:pt x="3014091" y="0"/>
                </a:lnTo>
                <a:lnTo>
                  <a:pt x="301409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true" flipV="false" rot="-716722">
            <a:off x="15351061" y="6845135"/>
            <a:ext cx="3816477" cy="4114800"/>
          </a:xfrm>
          <a:custGeom>
            <a:avLst/>
            <a:gdLst/>
            <a:ahLst/>
            <a:cxnLst/>
            <a:rect r="r" b="b" t="t" l="l"/>
            <a:pathLst>
              <a:path h="4114800" w="3816477">
                <a:moveTo>
                  <a:pt x="3816477" y="0"/>
                </a:moveTo>
                <a:lnTo>
                  <a:pt x="0" y="0"/>
                </a:lnTo>
                <a:lnTo>
                  <a:pt x="0" y="4114800"/>
                </a:lnTo>
                <a:lnTo>
                  <a:pt x="3816477" y="4114800"/>
                </a:lnTo>
                <a:lnTo>
                  <a:pt x="3816477"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0077561" y="8282396"/>
            <a:ext cx="4888984" cy="3220618"/>
          </a:xfrm>
          <a:custGeom>
            <a:avLst/>
            <a:gdLst/>
            <a:ahLst/>
            <a:cxnLst/>
            <a:rect r="r" b="b" t="t" l="l"/>
            <a:pathLst>
              <a:path h="3220618" w="4888984">
                <a:moveTo>
                  <a:pt x="0" y="0"/>
                </a:moveTo>
                <a:lnTo>
                  <a:pt x="4888984" y="0"/>
                </a:lnTo>
                <a:lnTo>
                  <a:pt x="4888984" y="3220618"/>
                </a:lnTo>
                <a:lnTo>
                  <a:pt x="0" y="322061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1548244">
            <a:off x="15877503" y="2567278"/>
            <a:ext cx="3442695" cy="4003133"/>
          </a:xfrm>
          <a:custGeom>
            <a:avLst/>
            <a:gdLst/>
            <a:ahLst/>
            <a:cxnLst/>
            <a:rect r="r" b="b" t="t" l="l"/>
            <a:pathLst>
              <a:path h="4003133" w="3442695">
                <a:moveTo>
                  <a:pt x="0" y="0"/>
                </a:moveTo>
                <a:lnTo>
                  <a:pt x="3442695" y="0"/>
                </a:lnTo>
                <a:lnTo>
                  <a:pt x="3442695" y="4003133"/>
                </a:lnTo>
                <a:lnTo>
                  <a:pt x="0" y="400313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3208545">
            <a:off x="15883364" y="-339250"/>
            <a:ext cx="3430974" cy="3040701"/>
          </a:xfrm>
          <a:custGeom>
            <a:avLst/>
            <a:gdLst/>
            <a:ahLst/>
            <a:cxnLst/>
            <a:rect r="r" b="b" t="t" l="l"/>
            <a:pathLst>
              <a:path h="3040701" w="3430974">
                <a:moveTo>
                  <a:pt x="0" y="0"/>
                </a:moveTo>
                <a:lnTo>
                  <a:pt x="3430974" y="0"/>
                </a:lnTo>
                <a:lnTo>
                  <a:pt x="3430974" y="3040700"/>
                </a:lnTo>
                <a:lnTo>
                  <a:pt x="0" y="30407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3287953">
            <a:off x="2323167" y="4946087"/>
            <a:ext cx="1498746" cy="2834508"/>
          </a:xfrm>
          <a:custGeom>
            <a:avLst/>
            <a:gdLst/>
            <a:ahLst/>
            <a:cxnLst/>
            <a:rect r="r" b="b" t="t" l="l"/>
            <a:pathLst>
              <a:path h="2834508" w="1498746">
                <a:moveTo>
                  <a:pt x="0" y="0"/>
                </a:moveTo>
                <a:lnTo>
                  <a:pt x="1498746" y="0"/>
                </a:lnTo>
                <a:lnTo>
                  <a:pt x="1498746" y="2834508"/>
                </a:lnTo>
                <a:lnTo>
                  <a:pt x="0" y="283450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5400000">
            <a:off x="-861287" y="-621682"/>
            <a:ext cx="2671843" cy="3106795"/>
          </a:xfrm>
          <a:custGeom>
            <a:avLst/>
            <a:gdLst/>
            <a:ahLst/>
            <a:cxnLst/>
            <a:rect r="r" b="b" t="t" l="l"/>
            <a:pathLst>
              <a:path h="3106795" w="2671843">
                <a:moveTo>
                  <a:pt x="0" y="0"/>
                </a:moveTo>
                <a:lnTo>
                  <a:pt x="2671843" y="0"/>
                </a:lnTo>
                <a:lnTo>
                  <a:pt x="2671843" y="3106795"/>
                </a:lnTo>
                <a:lnTo>
                  <a:pt x="0" y="310679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2213172">
            <a:off x="8536364" y="7763421"/>
            <a:ext cx="1215273" cy="3936106"/>
          </a:xfrm>
          <a:custGeom>
            <a:avLst/>
            <a:gdLst/>
            <a:ahLst/>
            <a:cxnLst/>
            <a:rect r="r" b="b" t="t" l="l"/>
            <a:pathLst>
              <a:path h="3936106" w="1215273">
                <a:moveTo>
                  <a:pt x="0" y="0"/>
                </a:moveTo>
                <a:lnTo>
                  <a:pt x="1215272" y="0"/>
                </a:lnTo>
                <a:lnTo>
                  <a:pt x="1215272" y="3936106"/>
                </a:lnTo>
                <a:lnTo>
                  <a:pt x="0" y="393610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4" id="14"/>
          <p:cNvSpPr/>
          <p:nvPr/>
        </p:nvSpPr>
        <p:spPr>
          <a:xfrm flipH="false" flipV="false" rot="0">
            <a:off x="14419868" y="5792324"/>
            <a:ext cx="1630305" cy="2853926"/>
          </a:xfrm>
          <a:custGeom>
            <a:avLst/>
            <a:gdLst/>
            <a:ahLst/>
            <a:cxnLst/>
            <a:rect r="r" b="b" t="t" l="l"/>
            <a:pathLst>
              <a:path h="2853926" w="1630305">
                <a:moveTo>
                  <a:pt x="0" y="0"/>
                </a:moveTo>
                <a:lnTo>
                  <a:pt x="1630305" y="0"/>
                </a:lnTo>
                <a:lnTo>
                  <a:pt x="1630305" y="2853926"/>
                </a:lnTo>
                <a:lnTo>
                  <a:pt x="0" y="2853926"/>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5" id="15"/>
          <p:cNvSpPr/>
          <p:nvPr/>
        </p:nvSpPr>
        <p:spPr>
          <a:xfrm flipH="false" flipV="false" rot="0">
            <a:off x="3356927" y="599647"/>
            <a:ext cx="4114053" cy="1339946"/>
          </a:xfrm>
          <a:custGeom>
            <a:avLst/>
            <a:gdLst/>
            <a:ahLst/>
            <a:cxnLst/>
            <a:rect r="r" b="b" t="t" l="l"/>
            <a:pathLst>
              <a:path h="1339946" w="4114053">
                <a:moveTo>
                  <a:pt x="0" y="0"/>
                </a:moveTo>
                <a:lnTo>
                  <a:pt x="4114053" y="0"/>
                </a:lnTo>
                <a:lnTo>
                  <a:pt x="4114053" y="1339946"/>
                </a:lnTo>
                <a:lnTo>
                  <a:pt x="0" y="1339946"/>
                </a:lnTo>
                <a:lnTo>
                  <a:pt x="0" y="0"/>
                </a:lnTo>
                <a:close/>
              </a:path>
            </a:pathLst>
          </a:custGeom>
          <a:blipFill>
            <a:blip r:embed="rId23"/>
            <a:stretch>
              <a:fillRect l="0" t="0" r="0" b="0"/>
            </a:stretch>
          </a:blipFill>
        </p:spPr>
      </p:sp>
      <p:sp>
        <p:nvSpPr>
          <p:cNvPr name="Freeform 16" id="16"/>
          <p:cNvSpPr/>
          <p:nvPr/>
        </p:nvSpPr>
        <p:spPr>
          <a:xfrm flipH="false" flipV="false" rot="0">
            <a:off x="8423480" y="497701"/>
            <a:ext cx="1463850" cy="1441892"/>
          </a:xfrm>
          <a:custGeom>
            <a:avLst/>
            <a:gdLst/>
            <a:ahLst/>
            <a:cxnLst/>
            <a:rect r="r" b="b" t="t" l="l"/>
            <a:pathLst>
              <a:path h="1441892" w="1463850">
                <a:moveTo>
                  <a:pt x="0" y="0"/>
                </a:moveTo>
                <a:lnTo>
                  <a:pt x="1463850" y="0"/>
                </a:lnTo>
                <a:lnTo>
                  <a:pt x="1463850" y="1441892"/>
                </a:lnTo>
                <a:lnTo>
                  <a:pt x="0" y="1441892"/>
                </a:lnTo>
                <a:lnTo>
                  <a:pt x="0" y="0"/>
                </a:lnTo>
                <a:close/>
              </a:path>
            </a:pathLst>
          </a:custGeom>
          <a:blipFill>
            <a:blip r:embed="rId24"/>
            <a:stretch>
              <a:fillRect l="0" t="0" r="0" b="0"/>
            </a:stretch>
          </a:blipFill>
        </p:spPr>
      </p:sp>
      <p:sp>
        <p:nvSpPr>
          <p:cNvPr name="Freeform 17" id="17"/>
          <p:cNvSpPr/>
          <p:nvPr/>
        </p:nvSpPr>
        <p:spPr>
          <a:xfrm flipH="false" flipV="false" rot="0">
            <a:off x="10839830" y="563927"/>
            <a:ext cx="1542932" cy="1234345"/>
          </a:xfrm>
          <a:custGeom>
            <a:avLst/>
            <a:gdLst/>
            <a:ahLst/>
            <a:cxnLst/>
            <a:rect r="r" b="b" t="t" l="l"/>
            <a:pathLst>
              <a:path h="1234345" w="1542932">
                <a:moveTo>
                  <a:pt x="0" y="0"/>
                </a:moveTo>
                <a:lnTo>
                  <a:pt x="1542931" y="0"/>
                </a:lnTo>
                <a:lnTo>
                  <a:pt x="1542931" y="1234346"/>
                </a:lnTo>
                <a:lnTo>
                  <a:pt x="0" y="1234346"/>
                </a:lnTo>
                <a:lnTo>
                  <a:pt x="0" y="0"/>
                </a:lnTo>
                <a:close/>
              </a:path>
            </a:pathLst>
          </a:custGeom>
          <a:blipFill>
            <a:blip r:embed="rId25"/>
            <a:stretch>
              <a:fillRect l="0" t="0" r="0" b="0"/>
            </a:stretch>
          </a:blipFill>
        </p:spPr>
      </p:sp>
      <p:sp>
        <p:nvSpPr>
          <p:cNvPr name="Freeform 18" id="18"/>
          <p:cNvSpPr/>
          <p:nvPr/>
        </p:nvSpPr>
        <p:spPr>
          <a:xfrm flipH="false" flipV="false" rot="0">
            <a:off x="13335261" y="343637"/>
            <a:ext cx="1084606" cy="1873710"/>
          </a:xfrm>
          <a:custGeom>
            <a:avLst/>
            <a:gdLst/>
            <a:ahLst/>
            <a:cxnLst/>
            <a:rect r="r" b="b" t="t" l="l"/>
            <a:pathLst>
              <a:path h="1873710" w="1084606">
                <a:moveTo>
                  <a:pt x="0" y="0"/>
                </a:moveTo>
                <a:lnTo>
                  <a:pt x="1084607" y="0"/>
                </a:lnTo>
                <a:lnTo>
                  <a:pt x="1084607" y="1873710"/>
                </a:lnTo>
                <a:lnTo>
                  <a:pt x="0" y="1873710"/>
                </a:lnTo>
                <a:lnTo>
                  <a:pt x="0" y="0"/>
                </a:lnTo>
                <a:close/>
              </a:path>
            </a:pathLst>
          </a:custGeom>
          <a:blipFill>
            <a:blip r:embed="rId26"/>
            <a:stretch>
              <a:fillRect l="-68122" t="-8650" r="-7478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707890" y="1386520"/>
            <a:ext cx="5283748" cy="4592647"/>
            <a:chOff x="0" y="0"/>
            <a:chExt cx="8672175" cy="7537876"/>
          </a:xfrm>
        </p:grpSpPr>
        <p:sp>
          <p:nvSpPr>
            <p:cNvPr name="Freeform 4" id="4"/>
            <p:cNvSpPr/>
            <p:nvPr/>
          </p:nvSpPr>
          <p:spPr>
            <a:xfrm flipH="false" flipV="false" rot="0">
              <a:off x="0" y="-2540"/>
              <a:ext cx="8672175" cy="7540416"/>
            </a:xfrm>
            <a:custGeom>
              <a:avLst/>
              <a:gdLst/>
              <a:ahLst/>
              <a:cxnLst/>
              <a:rect r="r" b="b" t="t" l="l"/>
              <a:pathLst>
                <a:path h="7540416" w="8672175">
                  <a:moveTo>
                    <a:pt x="8669635" y="1616256"/>
                  </a:moveTo>
                  <a:lnTo>
                    <a:pt x="8672175" y="1565640"/>
                  </a:lnTo>
                  <a:lnTo>
                    <a:pt x="8665825" y="1578294"/>
                  </a:lnTo>
                  <a:lnTo>
                    <a:pt x="8665825" y="1498152"/>
                  </a:lnTo>
                  <a:cubicBezTo>
                    <a:pt x="8665825" y="1493934"/>
                    <a:pt x="8664555" y="1481280"/>
                    <a:pt x="8663285" y="1464408"/>
                  </a:cubicBezTo>
                  <a:lnTo>
                    <a:pt x="8663285" y="1455972"/>
                  </a:lnTo>
                  <a:lnTo>
                    <a:pt x="8662015" y="1455972"/>
                  </a:lnTo>
                  <a:cubicBezTo>
                    <a:pt x="8660745" y="1439100"/>
                    <a:pt x="8656935" y="1439100"/>
                    <a:pt x="8655665" y="1439100"/>
                  </a:cubicBezTo>
                  <a:cubicBezTo>
                    <a:pt x="8655665" y="1304124"/>
                    <a:pt x="8656935" y="1164930"/>
                    <a:pt x="8658205" y="1029954"/>
                  </a:cubicBezTo>
                  <a:cubicBezTo>
                    <a:pt x="8658205" y="991992"/>
                    <a:pt x="8659475" y="958249"/>
                    <a:pt x="8659475" y="920287"/>
                  </a:cubicBezTo>
                  <a:lnTo>
                    <a:pt x="8663285" y="920287"/>
                  </a:lnTo>
                  <a:lnTo>
                    <a:pt x="8663285" y="847090"/>
                  </a:lnTo>
                  <a:lnTo>
                    <a:pt x="8667095" y="847090"/>
                  </a:lnTo>
                  <a:lnTo>
                    <a:pt x="8667095" y="816610"/>
                  </a:lnTo>
                  <a:cubicBezTo>
                    <a:pt x="8669635" y="781050"/>
                    <a:pt x="8672175" y="726440"/>
                    <a:pt x="8669635" y="692150"/>
                  </a:cubicBezTo>
                  <a:cubicBezTo>
                    <a:pt x="8670905" y="674370"/>
                    <a:pt x="8668365" y="652780"/>
                    <a:pt x="8667095" y="641350"/>
                  </a:cubicBezTo>
                  <a:lnTo>
                    <a:pt x="8668365" y="641350"/>
                  </a:lnTo>
                  <a:lnTo>
                    <a:pt x="8664555" y="542290"/>
                  </a:lnTo>
                  <a:lnTo>
                    <a:pt x="8665825" y="541020"/>
                  </a:lnTo>
                  <a:lnTo>
                    <a:pt x="8665825" y="537210"/>
                  </a:lnTo>
                  <a:cubicBezTo>
                    <a:pt x="8665825" y="502920"/>
                    <a:pt x="8664555" y="468630"/>
                    <a:pt x="8664555" y="431800"/>
                  </a:cubicBezTo>
                  <a:cubicBezTo>
                    <a:pt x="8662015" y="361950"/>
                    <a:pt x="8660745" y="290830"/>
                    <a:pt x="8667095" y="213360"/>
                  </a:cubicBezTo>
                  <a:lnTo>
                    <a:pt x="8667095" y="207010"/>
                  </a:lnTo>
                  <a:cubicBezTo>
                    <a:pt x="8665825" y="191770"/>
                    <a:pt x="8665825" y="176530"/>
                    <a:pt x="8665825" y="158750"/>
                  </a:cubicBezTo>
                  <a:lnTo>
                    <a:pt x="8665825" y="80010"/>
                  </a:lnTo>
                  <a:lnTo>
                    <a:pt x="8670905" y="59690"/>
                  </a:lnTo>
                  <a:lnTo>
                    <a:pt x="8670905" y="8890"/>
                  </a:lnTo>
                  <a:lnTo>
                    <a:pt x="8664555" y="8890"/>
                  </a:lnTo>
                  <a:cubicBezTo>
                    <a:pt x="8626455" y="8890"/>
                    <a:pt x="8570575" y="7620"/>
                    <a:pt x="8555335" y="7620"/>
                  </a:cubicBezTo>
                  <a:cubicBezTo>
                    <a:pt x="8527395" y="7620"/>
                    <a:pt x="8512155" y="7620"/>
                    <a:pt x="8504535" y="8890"/>
                  </a:cubicBezTo>
                  <a:cubicBezTo>
                    <a:pt x="8471515" y="0"/>
                    <a:pt x="8392775" y="1270"/>
                    <a:pt x="8316575" y="3810"/>
                  </a:cubicBezTo>
                  <a:cubicBezTo>
                    <a:pt x="8278475" y="5080"/>
                    <a:pt x="8241645" y="5080"/>
                    <a:pt x="8216245" y="3810"/>
                  </a:cubicBezTo>
                  <a:lnTo>
                    <a:pt x="8212435" y="3810"/>
                  </a:lnTo>
                  <a:lnTo>
                    <a:pt x="8209895" y="10160"/>
                  </a:lnTo>
                  <a:cubicBezTo>
                    <a:pt x="8159095" y="10160"/>
                    <a:pt x="8109565" y="11430"/>
                    <a:pt x="8044795" y="13970"/>
                  </a:cubicBezTo>
                  <a:lnTo>
                    <a:pt x="8033365" y="13970"/>
                  </a:lnTo>
                  <a:lnTo>
                    <a:pt x="8034635" y="16510"/>
                  </a:lnTo>
                  <a:lnTo>
                    <a:pt x="8001615" y="16510"/>
                  </a:lnTo>
                  <a:lnTo>
                    <a:pt x="8001615" y="21590"/>
                  </a:lnTo>
                  <a:cubicBezTo>
                    <a:pt x="7978755" y="21590"/>
                    <a:pt x="7954625" y="20320"/>
                    <a:pt x="7927955" y="19050"/>
                  </a:cubicBezTo>
                  <a:cubicBezTo>
                    <a:pt x="7905095" y="17780"/>
                    <a:pt x="7882235" y="17780"/>
                    <a:pt x="7859375" y="16510"/>
                  </a:cubicBezTo>
                  <a:lnTo>
                    <a:pt x="7859375" y="15240"/>
                  </a:lnTo>
                  <a:cubicBezTo>
                    <a:pt x="7851755" y="13970"/>
                    <a:pt x="7842865" y="13970"/>
                    <a:pt x="7835245" y="12700"/>
                  </a:cubicBezTo>
                  <a:lnTo>
                    <a:pt x="7833975" y="44450"/>
                  </a:lnTo>
                  <a:lnTo>
                    <a:pt x="7830165" y="44450"/>
                  </a:lnTo>
                  <a:lnTo>
                    <a:pt x="7830165" y="13970"/>
                  </a:lnTo>
                  <a:cubicBezTo>
                    <a:pt x="7673049" y="10160"/>
                    <a:pt x="7466260" y="12700"/>
                    <a:pt x="7264514" y="15240"/>
                  </a:cubicBezTo>
                  <a:cubicBezTo>
                    <a:pt x="7057725" y="17780"/>
                    <a:pt x="6861024" y="20320"/>
                    <a:pt x="6679453" y="16510"/>
                  </a:cubicBezTo>
                  <a:cubicBezTo>
                    <a:pt x="6593711" y="17780"/>
                    <a:pt x="6528143" y="17780"/>
                    <a:pt x="6472664" y="16510"/>
                  </a:cubicBezTo>
                  <a:lnTo>
                    <a:pt x="6472664" y="15240"/>
                  </a:lnTo>
                  <a:lnTo>
                    <a:pt x="6301180" y="12700"/>
                  </a:lnTo>
                  <a:lnTo>
                    <a:pt x="6301180" y="16510"/>
                  </a:lnTo>
                  <a:cubicBezTo>
                    <a:pt x="6245701" y="16510"/>
                    <a:pt x="6185177" y="17780"/>
                    <a:pt x="6119609" y="17780"/>
                  </a:cubicBezTo>
                  <a:lnTo>
                    <a:pt x="6079260" y="12700"/>
                  </a:lnTo>
                  <a:lnTo>
                    <a:pt x="6054042" y="12700"/>
                  </a:lnTo>
                  <a:cubicBezTo>
                    <a:pt x="5988475" y="11430"/>
                    <a:pt x="5958213" y="11430"/>
                    <a:pt x="5948125" y="19050"/>
                  </a:cubicBezTo>
                  <a:lnTo>
                    <a:pt x="5948125" y="21590"/>
                  </a:lnTo>
                  <a:cubicBezTo>
                    <a:pt x="5922907" y="22860"/>
                    <a:pt x="5897689" y="22860"/>
                    <a:pt x="5877515" y="24130"/>
                  </a:cubicBezTo>
                  <a:cubicBezTo>
                    <a:pt x="5827078" y="19050"/>
                    <a:pt x="5761511" y="20320"/>
                    <a:pt x="5685857" y="20320"/>
                  </a:cubicBezTo>
                  <a:cubicBezTo>
                    <a:pt x="5610202" y="21590"/>
                    <a:pt x="5529504" y="21590"/>
                    <a:pt x="5474024" y="16510"/>
                  </a:cubicBezTo>
                  <a:lnTo>
                    <a:pt x="5468980" y="15240"/>
                  </a:lnTo>
                  <a:lnTo>
                    <a:pt x="5458893" y="15240"/>
                  </a:lnTo>
                  <a:cubicBezTo>
                    <a:pt x="5433675" y="16510"/>
                    <a:pt x="5332802" y="17780"/>
                    <a:pt x="5236973" y="19050"/>
                  </a:cubicBezTo>
                  <a:cubicBezTo>
                    <a:pt x="5146188" y="20320"/>
                    <a:pt x="5045315" y="21590"/>
                    <a:pt x="4964617" y="22860"/>
                  </a:cubicBezTo>
                  <a:cubicBezTo>
                    <a:pt x="4949487" y="20320"/>
                    <a:pt x="4919225" y="19050"/>
                    <a:pt x="4883919" y="19050"/>
                  </a:cubicBezTo>
                  <a:cubicBezTo>
                    <a:pt x="4767916" y="20320"/>
                    <a:pt x="4636781" y="21590"/>
                    <a:pt x="4475385" y="21590"/>
                  </a:cubicBezTo>
                  <a:lnTo>
                    <a:pt x="4470341" y="20320"/>
                  </a:lnTo>
                  <a:lnTo>
                    <a:pt x="4445123" y="21590"/>
                  </a:lnTo>
                  <a:cubicBezTo>
                    <a:pt x="4339206" y="21590"/>
                    <a:pt x="4233290" y="20320"/>
                    <a:pt x="4127374" y="20320"/>
                  </a:cubicBezTo>
                  <a:lnTo>
                    <a:pt x="4127374" y="17780"/>
                  </a:lnTo>
                  <a:cubicBezTo>
                    <a:pt x="4097112" y="19050"/>
                    <a:pt x="4066851" y="19050"/>
                    <a:pt x="4041632" y="20320"/>
                  </a:cubicBezTo>
                  <a:lnTo>
                    <a:pt x="4001283" y="20320"/>
                  </a:lnTo>
                  <a:cubicBezTo>
                    <a:pt x="3754145" y="19050"/>
                    <a:pt x="3496919" y="17780"/>
                    <a:pt x="3234651" y="17780"/>
                  </a:cubicBezTo>
                  <a:lnTo>
                    <a:pt x="3224563" y="17780"/>
                  </a:lnTo>
                  <a:lnTo>
                    <a:pt x="3209432" y="22860"/>
                  </a:lnTo>
                  <a:lnTo>
                    <a:pt x="3209432" y="27940"/>
                  </a:lnTo>
                  <a:lnTo>
                    <a:pt x="3199345" y="27940"/>
                  </a:lnTo>
                  <a:lnTo>
                    <a:pt x="2886640" y="16510"/>
                  </a:lnTo>
                  <a:cubicBezTo>
                    <a:pt x="2841247" y="16510"/>
                    <a:pt x="2816029" y="19050"/>
                    <a:pt x="2785767" y="20320"/>
                  </a:cubicBezTo>
                  <a:cubicBezTo>
                    <a:pt x="2740375" y="22860"/>
                    <a:pt x="2700026" y="26670"/>
                    <a:pt x="2568891" y="21590"/>
                  </a:cubicBezTo>
                  <a:lnTo>
                    <a:pt x="2568891" y="24130"/>
                  </a:lnTo>
                  <a:lnTo>
                    <a:pt x="2251142" y="24130"/>
                  </a:lnTo>
                  <a:cubicBezTo>
                    <a:pt x="1882957" y="24130"/>
                    <a:pt x="1459292" y="24130"/>
                    <a:pt x="1131455" y="19050"/>
                  </a:cubicBezTo>
                  <a:lnTo>
                    <a:pt x="995277" y="17780"/>
                  </a:lnTo>
                  <a:lnTo>
                    <a:pt x="1050757" y="24130"/>
                  </a:lnTo>
                  <a:lnTo>
                    <a:pt x="1020495" y="24130"/>
                  </a:lnTo>
                  <a:cubicBezTo>
                    <a:pt x="88936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452"/>
                    <a:pt x="6350" y="907632"/>
                    <a:pt x="6350" y="1093224"/>
                  </a:cubicBezTo>
                  <a:lnTo>
                    <a:pt x="10160" y="1093224"/>
                  </a:lnTo>
                  <a:lnTo>
                    <a:pt x="10160" y="1114314"/>
                  </a:lnTo>
                  <a:lnTo>
                    <a:pt x="19050" y="1118532"/>
                  </a:lnTo>
                  <a:lnTo>
                    <a:pt x="19050" y="1177584"/>
                  </a:lnTo>
                  <a:lnTo>
                    <a:pt x="12700" y="1177584"/>
                  </a:lnTo>
                  <a:lnTo>
                    <a:pt x="16510" y="1346304"/>
                  </a:lnTo>
                  <a:lnTo>
                    <a:pt x="16510" y="1371612"/>
                  </a:lnTo>
                  <a:cubicBezTo>
                    <a:pt x="13970" y="1527678"/>
                    <a:pt x="10160" y="1687962"/>
                    <a:pt x="16510" y="1797630"/>
                  </a:cubicBezTo>
                  <a:cubicBezTo>
                    <a:pt x="16510" y="1806066"/>
                    <a:pt x="16510" y="1810284"/>
                    <a:pt x="15240" y="1814502"/>
                  </a:cubicBezTo>
                  <a:lnTo>
                    <a:pt x="12700" y="1818720"/>
                  </a:lnTo>
                  <a:lnTo>
                    <a:pt x="12700" y="1835592"/>
                  </a:lnTo>
                  <a:cubicBezTo>
                    <a:pt x="13970" y="1877772"/>
                    <a:pt x="13970" y="1941042"/>
                    <a:pt x="15240" y="2008530"/>
                  </a:cubicBezTo>
                  <a:cubicBezTo>
                    <a:pt x="16510" y="2143506"/>
                    <a:pt x="19050" y="2295354"/>
                    <a:pt x="21590" y="2367060"/>
                  </a:cubicBezTo>
                  <a:cubicBezTo>
                    <a:pt x="21590" y="2375496"/>
                    <a:pt x="20320" y="2383931"/>
                    <a:pt x="20320" y="2388150"/>
                  </a:cubicBezTo>
                  <a:cubicBezTo>
                    <a:pt x="20320" y="2392368"/>
                    <a:pt x="19050" y="2396586"/>
                    <a:pt x="19050" y="2400803"/>
                  </a:cubicBezTo>
                  <a:lnTo>
                    <a:pt x="21590" y="2400803"/>
                  </a:lnTo>
                  <a:lnTo>
                    <a:pt x="21590" y="2405021"/>
                  </a:lnTo>
                  <a:cubicBezTo>
                    <a:pt x="15240" y="2502035"/>
                    <a:pt x="17780" y="2704499"/>
                    <a:pt x="20320" y="2885873"/>
                  </a:cubicBezTo>
                  <a:cubicBezTo>
                    <a:pt x="21590" y="3020849"/>
                    <a:pt x="24130" y="3189569"/>
                    <a:pt x="20320" y="3223313"/>
                  </a:cubicBezTo>
                  <a:lnTo>
                    <a:pt x="16510" y="3223313"/>
                  </a:lnTo>
                  <a:lnTo>
                    <a:pt x="17780" y="3548098"/>
                  </a:lnTo>
                  <a:lnTo>
                    <a:pt x="11430" y="3548098"/>
                  </a:lnTo>
                  <a:cubicBezTo>
                    <a:pt x="11430" y="3586061"/>
                    <a:pt x="10160" y="3619804"/>
                    <a:pt x="10160" y="3653549"/>
                  </a:cubicBezTo>
                  <a:lnTo>
                    <a:pt x="8890" y="3649331"/>
                  </a:lnTo>
                  <a:lnTo>
                    <a:pt x="10160" y="3699946"/>
                  </a:lnTo>
                  <a:lnTo>
                    <a:pt x="10160" y="3712601"/>
                  </a:lnTo>
                  <a:lnTo>
                    <a:pt x="13970" y="4028950"/>
                  </a:lnTo>
                  <a:lnTo>
                    <a:pt x="21590" y="4028950"/>
                  </a:lnTo>
                  <a:cubicBezTo>
                    <a:pt x="22860" y="4050041"/>
                    <a:pt x="22860" y="4071130"/>
                    <a:pt x="24130" y="4088002"/>
                  </a:cubicBezTo>
                  <a:lnTo>
                    <a:pt x="22860" y="4083784"/>
                  </a:lnTo>
                  <a:lnTo>
                    <a:pt x="21590" y="4151272"/>
                  </a:lnTo>
                  <a:cubicBezTo>
                    <a:pt x="20320" y="4218761"/>
                    <a:pt x="20320" y="4273594"/>
                    <a:pt x="20320" y="4324210"/>
                  </a:cubicBezTo>
                  <a:cubicBezTo>
                    <a:pt x="17780" y="4349518"/>
                    <a:pt x="15240" y="4374826"/>
                    <a:pt x="13970" y="4404352"/>
                  </a:cubicBezTo>
                  <a:lnTo>
                    <a:pt x="12700" y="4417006"/>
                  </a:lnTo>
                  <a:lnTo>
                    <a:pt x="12700" y="4425442"/>
                  </a:lnTo>
                  <a:cubicBezTo>
                    <a:pt x="13970" y="4429660"/>
                    <a:pt x="15240" y="4446532"/>
                    <a:pt x="16510" y="4522456"/>
                  </a:cubicBezTo>
                  <a:cubicBezTo>
                    <a:pt x="16510" y="4623688"/>
                    <a:pt x="19050" y="4708048"/>
                    <a:pt x="22860" y="4838806"/>
                  </a:cubicBezTo>
                  <a:lnTo>
                    <a:pt x="12700" y="4961128"/>
                  </a:lnTo>
                  <a:cubicBezTo>
                    <a:pt x="8890" y="5007526"/>
                    <a:pt x="8890" y="5020180"/>
                    <a:pt x="8890" y="5041270"/>
                  </a:cubicBezTo>
                  <a:cubicBezTo>
                    <a:pt x="8890" y="5058141"/>
                    <a:pt x="8890" y="5083450"/>
                    <a:pt x="5080" y="5155156"/>
                  </a:cubicBezTo>
                  <a:lnTo>
                    <a:pt x="8890" y="5159373"/>
                  </a:lnTo>
                  <a:cubicBezTo>
                    <a:pt x="10160" y="5184681"/>
                    <a:pt x="10160" y="5281696"/>
                    <a:pt x="10160" y="5344965"/>
                  </a:cubicBezTo>
                  <a:cubicBezTo>
                    <a:pt x="10160" y="5471505"/>
                    <a:pt x="10160" y="5517903"/>
                    <a:pt x="12700" y="5530557"/>
                  </a:cubicBezTo>
                  <a:cubicBezTo>
                    <a:pt x="10160" y="5589609"/>
                    <a:pt x="8890" y="5644443"/>
                    <a:pt x="8890" y="5703495"/>
                  </a:cubicBezTo>
                  <a:cubicBezTo>
                    <a:pt x="7620" y="5770983"/>
                    <a:pt x="7620" y="5842689"/>
                    <a:pt x="2540" y="5931267"/>
                  </a:cubicBezTo>
                  <a:lnTo>
                    <a:pt x="0" y="5981883"/>
                  </a:lnTo>
                  <a:lnTo>
                    <a:pt x="6350" y="5969229"/>
                  </a:lnTo>
                  <a:lnTo>
                    <a:pt x="6350" y="6049371"/>
                  </a:lnTo>
                  <a:cubicBezTo>
                    <a:pt x="6350" y="6053589"/>
                    <a:pt x="7620" y="6066243"/>
                    <a:pt x="8890" y="6083115"/>
                  </a:cubicBezTo>
                  <a:lnTo>
                    <a:pt x="8890" y="6091551"/>
                  </a:lnTo>
                  <a:lnTo>
                    <a:pt x="10160" y="6091551"/>
                  </a:lnTo>
                  <a:cubicBezTo>
                    <a:pt x="11430" y="6108423"/>
                    <a:pt x="15240" y="6108423"/>
                    <a:pt x="16510" y="6108423"/>
                  </a:cubicBezTo>
                  <a:cubicBezTo>
                    <a:pt x="16510" y="6243399"/>
                    <a:pt x="15240" y="6382592"/>
                    <a:pt x="13970" y="6517569"/>
                  </a:cubicBezTo>
                  <a:cubicBezTo>
                    <a:pt x="13970" y="6555531"/>
                    <a:pt x="12700" y="6589274"/>
                    <a:pt x="12700" y="6627236"/>
                  </a:cubicBezTo>
                  <a:lnTo>
                    <a:pt x="8890" y="6627236"/>
                  </a:lnTo>
                  <a:lnTo>
                    <a:pt x="8890" y="6693326"/>
                  </a:lnTo>
                  <a:lnTo>
                    <a:pt x="6350" y="6693326"/>
                  </a:lnTo>
                  <a:lnTo>
                    <a:pt x="6350" y="6723806"/>
                  </a:lnTo>
                  <a:cubicBezTo>
                    <a:pt x="3810" y="6759366"/>
                    <a:pt x="1270" y="6813976"/>
                    <a:pt x="3810" y="6848266"/>
                  </a:cubicBezTo>
                  <a:cubicBezTo>
                    <a:pt x="2540" y="6866046"/>
                    <a:pt x="5080" y="6887636"/>
                    <a:pt x="6350" y="6899066"/>
                  </a:cubicBezTo>
                  <a:lnTo>
                    <a:pt x="5080" y="6899066"/>
                  </a:lnTo>
                  <a:lnTo>
                    <a:pt x="8890" y="6998126"/>
                  </a:lnTo>
                  <a:lnTo>
                    <a:pt x="7620" y="6999396"/>
                  </a:lnTo>
                  <a:lnTo>
                    <a:pt x="7620" y="7003206"/>
                  </a:lnTo>
                  <a:cubicBezTo>
                    <a:pt x="7620" y="7037496"/>
                    <a:pt x="8890" y="7071786"/>
                    <a:pt x="8890" y="7108616"/>
                  </a:cubicBezTo>
                  <a:cubicBezTo>
                    <a:pt x="11430" y="7178466"/>
                    <a:pt x="12700" y="7249586"/>
                    <a:pt x="6350" y="7327056"/>
                  </a:cubicBezTo>
                  <a:lnTo>
                    <a:pt x="6350" y="7333406"/>
                  </a:lnTo>
                  <a:cubicBezTo>
                    <a:pt x="7620" y="7348646"/>
                    <a:pt x="7620" y="7363886"/>
                    <a:pt x="7620" y="7381666"/>
                  </a:cubicBezTo>
                  <a:lnTo>
                    <a:pt x="7620" y="7460406"/>
                  </a:lnTo>
                  <a:lnTo>
                    <a:pt x="2540" y="7480726"/>
                  </a:lnTo>
                  <a:lnTo>
                    <a:pt x="2540" y="7531526"/>
                  </a:lnTo>
                  <a:lnTo>
                    <a:pt x="8890" y="7531526"/>
                  </a:lnTo>
                  <a:cubicBezTo>
                    <a:pt x="46990" y="7531526"/>
                    <a:pt x="102870" y="7532796"/>
                    <a:pt x="118110" y="7532796"/>
                  </a:cubicBezTo>
                  <a:cubicBezTo>
                    <a:pt x="146050" y="7532796"/>
                    <a:pt x="161290" y="7532796"/>
                    <a:pt x="168910" y="7531526"/>
                  </a:cubicBezTo>
                  <a:cubicBezTo>
                    <a:pt x="189230" y="7536606"/>
                    <a:pt x="227330" y="7537876"/>
                    <a:pt x="271780" y="7537876"/>
                  </a:cubicBezTo>
                  <a:cubicBezTo>
                    <a:pt x="298450" y="7537876"/>
                    <a:pt x="327660" y="7537876"/>
                    <a:pt x="356870" y="7536606"/>
                  </a:cubicBezTo>
                  <a:cubicBezTo>
                    <a:pt x="394970" y="7535336"/>
                    <a:pt x="431800" y="7535336"/>
                    <a:pt x="457200" y="7536606"/>
                  </a:cubicBezTo>
                  <a:lnTo>
                    <a:pt x="461010" y="7536606"/>
                  </a:lnTo>
                  <a:lnTo>
                    <a:pt x="463550" y="7530256"/>
                  </a:lnTo>
                  <a:cubicBezTo>
                    <a:pt x="514350" y="7530256"/>
                    <a:pt x="563880" y="7528986"/>
                    <a:pt x="628650" y="7526446"/>
                  </a:cubicBezTo>
                  <a:lnTo>
                    <a:pt x="640080" y="7526446"/>
                  </a:lnTo>
                  <a:lnTo>
                    <a:pt x="638810" y="7523906"/>
                  </a:lnTo>
                  <a:lnTo>
                    <a:pt x="671830" y="7523906"/>
                  </a:lnTo>
                  <a:lnTo>
                    <a:pt x="671830" y="7518826"/>
                  </a:lnTo>
                  <a:cubicBezTo>
                    <a:pt x="694690" y="7518826"/>
                    <a:pt x="718820" y="7520096"/>
                    <a:pt x="745490" y="7521366"/>
                  </a:cubicBezTo>
                  <a:cubicBezTo>
                    <a:pt x="763270" y="7522636"/>
                    <a:pt x="781050" y="7522636"/>
                    <a:pt x="798830" y="7523906"/>
                  </a:cubicBezTo>
                  <a:lnTo>
                    <a:pt x="798830" y="7535336"/>
                  </a:lnTo>
                  <a:lnTo>
                    <a:pt x="1121368" y="7535336"/>
                  </a:lnTo>
                  <a:cubicBezTo>
                    <a:pt x="1217197" y="7535336"/>
                    <a:pt x="1307982" y="7534066"/>
                    <a:pt x="1403811" y="7532796"/>
                  </a:cubicBezTo>
                  <a:cubicBezTo>
                    <a:pt x="1610600" y="7530256"/>
                    <a:pt x="1807302" y="7527716"/>
                    <a:pt x="1988873" y="7531526"/>
                  </a:cubicBezTo>
                  <a:cubicBezTo>
                    <a:pt x="2074615" y="7530256"/>
                    <a:pt x="2140182" y="7530256"/>
                    <a:pt x="2195662" y="7531526"/>
                  </a:cubicBezTo>
                  <a:lnTo>
                    <a:pt x="2195662" y="7532796"/>
                  </a:lnTo>
                  <a:lnTo>
                    <a:pt x="2230967" y="7532796"/>
                  </a:lnTo>
                  <a:lnTo>
                    <a:pt x="2362102" y="7535336"/>
                  </a:lnTo>
                  <a:lnTo>
                    <a:pt x="2362102" y="7531526"/>
                  </a:lnTo>
                  <a:cubicBezTo>
                    <a:pt x="2417582" y="7531526"/>
                    <a:pt x="2478106" y="7530256"/>
                    <a:pt x="2543672" y="7530256"/>
                  </a:cubicBezTo>
                  <a:lnTo>
                    <a:pt x="2589065" y="7536606"/>
                  </a:lnTo>
                  <a:lnTo>
                    <a:pt x="2619327" y="7536606"/>
                  </a:lnTo>
                  <a:cubicBezTo>
                    <a:pt x="2684894" y="7537876"/>
                    <a:pt x="2715156" y="7537876"/>
                    <a:pt x="2725244" y="7530256"/>
                  </a:cubicBezTo>
                  <a:lnTo>
                    <a:pt x="2725244" y="7527716"/>
                  </a:lnTo>
                  <a:cubicBezTo>
                    <a:pt x="2750462" y="7526446"/>
                    <a:pt x="2775680" y="7526446"/>
                    <a:pt x="2795854" y="7525176"/>
                  </a:cubicBezTo>
                  <a:cubicBezTo>
                    <a:pt x="2846291" y="7530256"/>
                    <a:pt x="2911858" y="7528986"/>
                    <a:pt x="2987512" y="7528986"/>
                  </a:cubicBezTo>
                  <a:cubicBezTo>
                    <a:pt x="3063167" y="7527716"/>
                    <a:pt x="3143865" y="7527716"/>
                    <a:pt x="3199345" y="7532796"/>
                  </a:cubicBezTo>
                  <a:lnTo>
                    <a:pt x="3204389" y="7534066"/>
                  </a:lnTo>
                  <a:lnTo>
                    <a:pt x="3214476" y="7534066"/>
                  </a:lnTo>
                  <a:cubicBezTo>
                    <a:pt x="3239694" y="7532796"/>
                    <a:pt x="3340567" y="7531526"/>
                    <a:pt x="3436396" y="7530256"/>
                  </a:cubicBezTo>
                  <a:cubicBezTo>
                    <a:pt x="3527181" y="7528986"/>
                    <a:pt x="3628054" y="7527716"/>
                    <a:pt x="3708752" y="7526446"/>
                  </a:cubicBezTo>
                  <a:cubicBezTo>
                    <a:pt x="3723883" y="7528986"/>
                    <a:pt x="3759189" y="7530256"/>
                    <a:pt x="3789450" y="7530256"/>
                  </a:cubicBezTo>
                  <a:cubicBezTo>
                    <a:pt x="3905454" y="7528986"/>
                    <a:pt x="4036588" y="7527716"/>
                    <a:pt x="4197984" y="7527716"/>
                  </a:cubicBezTo>
                  <a:lnTo>
                    <a:pt x="4203029" y="7528986"/>
                  </a:lnTo>
                  <a:lnTo>
                    <a:pt x="4228247" y="7527716"/>
                  </a:lnTo>
                  <a:cubicBezTo>
                    <a:pt x="4334163" y="7527716"/>
                    <a:pt x="4440079" y="7528986"/>
                    <a:pt x="4545995" y="7528986"/>
                  </a:cubicBezTo>
                  <a:lnTo>
                    <a:pt x="4545995" y="7531526"/>
                  </a:lnTo>
                  <a:lnTo>
                    <a:pt x="4631737" y="7528986"/>
                  </a:lnTo>
                  <a:lnTo>
                    <a:pt x="4672086" y="7528986"/>
                  </a:lnTo>
                  <a:cubicBezTo>
                    <a:pt x="4919225" y="7530256"/>
                    <a:pt x="5176449" y="7531526"/>
                    <a:pt x="5438719" y="7531526"/>
                  </a:cubicBezTo>
                  <a:lnTo>
                    <a:pt x="5448806" y="7531526"/>
                  </a:lnTo>
                  <a:lnTo>
                    <a:pt x="5463937" y="7526446"/>
                  </a:lnTo>
                  <a:lnTo>
                    <a:pt x="5463937" y="7521366"/>
                  </a:lnTo>
                  <a:lnTo>
                    <a:pt x="5474024" y="7521366"/>
                  </a:lnTo>
                  <a:lnTo>
                    <a:pt x="5786729" y="7532796"/>
                  </a:lnTo>
                  <a:cubicBezTo>
                    <a:pt x="5832122" y="7532796"/>
                    <a:pt x="5857340" y="7530256"/>
                    <a:pt x="5887602" y="7528986"/>
                  </a:cubicBezTo>
                  <a:cubicBezTo>
                    <a:pt x="5932994" y="7526446"/>
                    <a:pt x="5973344" y="7522636"/>
                    <a:pt x="6104479" y="7527716"/>
                  </a:cubicBezTo>
                  <a:lnTo>
                    <a:pt x="6104479" y="7525176"/>
                  </a:lnTo>
                  <a:lnTo>
                    <a:pt x="6417183" y="7525176"/>
                  </a:lnTo>
                  <a:cubicBezTo>
                    <a:pt x="6785369" y="7525176"/>
                    <a:pt x="7209034" y="7525176"/>
                    <a:pt x="7536870" y="7530256"/>
                  </a:cubicBezTo>
                  <a:lnTo>
                    <a:pt x="7673048" y="7531526"/>
                  </a:lnTo>
                  <a:lnTo>
                    <a:pt x="7617568" y="7525176"/>
                  </a:lnTo>
                  <a:lnTo>
                    <a:pt x="7647830" y="7525176"/>
                  </a:lnTo>
                  <a:cubicBezTo>
                    <a:pt x="7773921" y="7527716"/>
                    <a:pt x="7822545" y="7528986"/>
                    <a:pt x="7830165" y="7525176"/>
                  </a:cubicBezTo>
                  <a:lnTo>
                    <a:pt x="7830165" y="7526446"/>
                  </a:lnTo>
                  <a:cubicBezTo>
                    <a:pt x="7831435" y="7526446"/>
                    <a:pt x="7831435" y="7526446"/>
                    <a:pt x="7832705" y="7525176"/>
                  </a:cubicBezTo>
                  <a:cubicBezTo>
                    <a:pt x="7833975" y="7525176"/>
                    <a:pt x="7835245" y="7526446"/>
                    <a:pt x="7837785" y="7526446"/>
                  </a:cubicBezTo>
                  <a:lnTo>
                    <a:pt x="7837785" y="7532796"/>
                  </a:lnTo>
                  <a:cubicBezTo>
                    <a:pt x="7873345" y="7531526"/>
                    <a:pt x="7902555" y="7531526"/>
                    <a:pt x="7927955" y="7532796"/>
                  </a:cubicBezTo>
                  <a:cubicBezTo>
                    <a:pt x="7957165" y="7534066"/>
                    <a:pt x="7983835" y="7534066"/>
                    <a:pt x="8011775" y="7531526"/>
                  </a:cubicBezTo>
                  <a:cubicBezTo>
                    <a:pt x="8013045" y="7532796"/>
                    <a:pt x="8014315" y="7535336"/>
                    <a:pt x="8018125" y="7536606"/>
                  </a:cubicBezTo>
                  <a:lnTo>
                    <a:pt x="8020665" y="7536606"/>
                  </a:lnTo>
                  <a:cubicBezTo>
                    <a:pt x="8024475" y="7536606"/>
                    <a:pt x="8027015" y="7535336"/>
                    <a:pt x="8029555" y="7535336"/>
                  </a:cubicBezTo>
                  <a:lnTo>
                    <a:pt x="8029555" y="7540416"/>
                  </a:lnTo>
                  <a:cubicBezTo>
                    <a:pt x="8098135" y="7540416"/>
                    <a:pt x="8119725" y="7532796"/>
                    <a:pt x="8129885" y="7526446"/>
                  </a:cubicBezTo>
                  <a:cubicBezTo>
                    <a:pt x="8184495" y="7527716"/>
                    <a:pt x="8232755" y="7530256"/>
                    <a:pt x="8279745" y="7534066"/>
                  </a:cubicBezTo>
                  <a:lnTo>
                    <a:pt x="8279745" y="7528986"/>
                  </a:lnTo>
                  <a:lnTo>
                    <a:pt x="8297525" y="7528986"/>
                  </a:lnTo>
                  <a:lnTo>
                    <a:pt x="8297525" y="7525176"/>
                  </a:lnTo>
                  <a:lnTo>
                    <a:pt x="8372455" y="7525176"/>
                  </a:lnTo>
                  <a:lnTo>
                    <a:pt x="8419445" y="7527716"/>
                  </a:lnTo>
                  <a:lnTo>
                    <a:pt x="8420715" y="7527716"/>
                  </a:lnTo>
                  <a:cubicBezTo>
                    <a:pt x="8430875" y="7523906"/>
                    <a:pt x="8465165" y="7523906"/>
                    <a:pt x="8496915" y="7523906"/>
                  </a:cubicBezTo>
                  <a:cubicBezTo>
                    <a:pt x="8524855" y="7523906"/>
                    <a:pt x="8550255" y="7523906"/>
                    <a:pt x="8561685" y="7521366"/>
                  </a:cubicBezTo>
                  <a:lnTo>
                    <a:pt x="8625185" y="7521366"/>
                  </a:lnTo>
                  <a:lnTo>
                    <a:pt x="8625185" y="7515016"/>
                  </a:lnTo>
                  <a:lnTo>
                    <a:pt x="8641695" y="7515016"/>
                  </a:lnTo>
                  <a:lnTo>
                    <a:pt x="8641695" y="7508666"/>
                  </a:lnTo>
                  <a:cubicBezTo>
                    <a:pt x="8641695" y="7498506"/>
                    <a:pt x="8641695" y="7487076"/>
                    <a:pt x="8642965" y="7474376"/>
                  </a:cubicBezTo>
                  <a:lnTo>
                    <a:pt x="8642965" y="7461676"/>
                  </a:lnTo>
                  <a:cubicBezTo>
                    <a:pt x="8642965" y="7451516"/>
                    <a:pt x="8642965" y="7443896"/>
                    <a:pt x="8644235" y="7435006"/>
                  </a:cubicBezTo>
                  <a:lnTo>
                    <a:pt x="8645505" y="7418496"/>
                  </a:lnTo>
                  <a:cubicBezTo>
                    <a:pt x="8649315" y="7354996"/>
                    <a:pt x="8648045" y="7341026"/>
                    <a:pt x="8648045" y="7327056"/>
                  </a:cubicBezTo>
                  <a:cubicBezTo>
                    <a:pt x="8646775" y="7313086"/>
                    <a:pt x="8646775" y="7300386"/>
                    <a:pt x="8650585" y="7238156"/>
                  </a:cubicBezTo>
                  <a:lnTo>
                    <a:pt x="8651855" y="7220376"/>
                  </a:lnTo>
                  <a:lnTo>
                    <a:pt x="8640425" y="7233076"/>
                  </a:lnTo>
                  <a:cubicBezTo>
                    <a:pt x="8639155" y="7220376"/>
                    <a:pt x="8641695" y="7192436"/>
                    <a:pt x="8642965" y="7170846"/>
                  </a:cubicBezTo>
                  <a:cubicBezTo>
                    <a:pt x="8645505" y="7137826"/>
                    <a:pt x="8649315" y="7099726"/>
                    <a:pt x="8646775" y="7065436"/>
                  </a:cubicBezTo>
                  <a:lnTo>
                    <a:pt x="8655665" y="7093376"/>
                  </a:lnTo>
                  <a:lnTo>
                    <a:pt x="8654395" y="7046386"/>
                  </a:lnTo>
                  <a:cubicBezTo>
                    <a:pt x="8654395" y="7031146"/>
                    <a:pt x="8653125" y="7014636"/>
                    <a:pt x="8653125" y="6998126"/>
                  </a:cubicBezTo>
                  <a:cubicBezTo>
                    <a:pt x="8655665" y="6985426"/>
                    <a:pt x="8658205" y="6972726"/>
                    <a:pt x="8659475" y="6962566"/>
                  </a:cubicBezTo>
                  <a:lnTo>
                    <a:pt x="8664555" y="6962566"/>
                  </a:lnTo>
                  <a:cubicBezTo>
                    <a:pt x="8668365" y="6910496"/>
                    <a:pt x="8667095" y="6906686"/>
                    <a:pt x="8663285" y="6902876"/>
                  </a:cubicBezTo>
                  <a:cubicBezTo>
                    <a:pt x="8662015" y="6901606"/>
                    <a:pt x="8659475" y="6900336"/>
                    <a:pt x="8658205" y="6900336"/>
                  </a:cubicBezTo>
                  <a:cubicBezTo>
                    <a:pt x="8656935" y="6897796"/>
                    <a:pt x="8655665" y="6891446"/>
                    <a:pt x="8655665" y="6874936"/>
                  </a:cubicBezTo>
                  <a:cubicBezTo>
                    <a:pt x="8656935" y="6874936"/>
                    <a:pt x="8658205" y="6874936"/>
                    <a:pt x="8660745" y="6873666"/>
                  </a:cubicBezTo>
                  <a:cubicBezTo>
                    <a:pt x="8665825" y="6871126"/>
                    <a:pt x="8667095" y="6864776"/>
                    <a:pt x="8667095" y="6838106"/>
                  </a:cubicBezTo>
                  <a:cubicBezTo>
                    <a:pt x="8668365" y="6827946"/>
                    <a:pt x="8667095" y="6802546"/>
                    <a:pt x="8664555" y="6770796"/>
                  </a:cubicBezTo>
                  <a:cubicBezTo>
                    <a:pt x="8663285" y="6750476"/>
                    <a:pt x="8662015" y="6727616"/>
                    <a:pt x="8660745" y="6704756"/>
                  </a:cubicBezTo>
                  <a:lnTo>
                    <a:pt x="8660745" y="6681896"/>
                  </a:lnTo>
                  <a:cubicBezTo>
                    <a:pt x="8665825" y="6669416"/>
                    <a:pt x="8667095" y="6614583"/>
                    <a:pt x="8665825" y="6454299"/>
                  </a:cubicBezTo>
                  <a:lnTo>
                    <a:pt x="8662015" y="6454299"/>
                  </a:lnTo>
                  <a:lnTo>
                    <a:pt x="8662015" y="6433209"/>
                  </a:lnTo>
                  <a:lnTo>
                    <a:pt x="8653125" y="6428991"/>
                  </a:lnTo>
                  <a:lnTo>
                    <a:pt x="8653125" y="6369939"/>
                  </a:lnTo>
                  <a:lnTo>
                    <a:pt x="8659475" y="6369939"/>
                  </a:lnTo>
                  <a:lnTo>
                    <a:pt x="8655665" y="6201219"/>
                  </a:lnTo>
                  <a:lnTo>
                    <a:pt x="8655665" y="6175911"/>
                  </a:lnTo>
                  <a:cubicBezTo>
                    <a:pt x="8658205" y="6019845"/>
                    <a:pt x="8662015" y="5859561"/>
                    <a:pt x="8655665" y="5749893"/>
                  </a:cubicBezTo>
                  <a:cubicBezTo>
                    <a:pt x="8655665" y="5741458"/>
                    <a:pt x="8655665" y="5737239"/>
                    <a:pt x="8656935" y="5733021"/>
                  </a:cubicBezTo>
                  <a:lnTo>
                    <a:pt x="8659475" y="5728804"/>
                  </a:lnTo>
                  <a:lnTo>
                    <a:pt x="8659475" y="5711931"/>
                  </a:lnTo>
                  <a:cubicBezTo>
                    <a:pt x="8658205" y="5669751"/>
                    <a:pt x="8658205" y="5606481"/>
                    <a:pt x="8656935" y="5538994"/>
                  </a:cubicBezTo>
                  <a:cubicBezTo>
                    <a:pt x="8655665" y="5404018"/>
                    <a:pt x="8653125" y="5252170"/>
                    <a:pt x="8650585" y="5180464"/>
                  </a:cubicBezTo>
                  <a:cubicBezTo>
                    <a:pt x="8650585" y="5172028"/>
                    <a:pt x="8651855" y="5163592"/>
                    <a:pt x="8651855" y="5159374"/>
                  </a:cubicBezTo>
                  <a:cubicBezTo>
                    <a:pt x="8651855" y="5155156"/>
                    <a:pt x="8651855" y="5150938"/>
                    <a:pt x="8653125" y="5150938"/>
                  </a:cubicBezTo>
                  <a:lnTo>
                    <a:pt x="8648045" y="5142501"/>
                  </a:lnTo>
                  <a:lnTo>
                    <a:pt x="8654395" y="5146720"/>
                  </a:lnTo>
                  <a:lnTo>
                    <a:pt x="8655665" y="5142501"/>
                  </a:lnTo>
                  <a:lnTo>
                    <a:pt x="8655665" y="5138284"/>
                  </a:lnTo>
                  <a:cubicBezTo>
                    <a:pt x="8662015" y="5041270"/>
                    <a:pt x="8659475" y="4838806"/>
                    <a:pt x="8656935" y="4657432"/>
                  </a:cubicBezTo>
                  <a:cubicBezTo>
                    <a:pt x="8655665" y="4522456"/>
                    <a:pt x="8653125" y="4353736"/>
                    <a:pt x="8656935" y="4319992"/>
                  </a:cubicBezTo>
                  <a:lnTo>
                    <a:pt x="8660745" y="4319992"/>
                  </a:lnTo>
                  <a:lnTo>
                    <a:pt x="8659475" y="3995206"/>
                  </a:lnTo>
                  <a:lnTo>
                    <a:pt x="8665825" y="3995206"/>
                  </a:lnTo>
                  <a:cubicBezTo>
                    <a:pt x="8665825" y="3961462"/>
                    <a:pt x="8667095" y="3923501"/>
                    <a:pt x="8667095" y="3889757"/>
                  </a:cubicBezTo>
                  <a:lnTo>
                    <a:pt x="8668365" y="3898193"/>
                  </a:lnTo>
                  <a:lnTo>
                    <a:pt x="8667095" y="3843359"/>
                  </a:lnTo>
                  <a:lnTo>
                    <a:pt x="8667095" y="3834922"/>
                  </a:lnTo>
                  <a:lnTo>
                    <a:pt x="8663285" y="3518573"/>
                  </a:lnTo>
                  <a:lnTo>
                    <a:pt x="8655665" y="3518573"/>
                  </a:lnTo>
                  <a:cubicBezTo>
                    <a:pt x="8654395" y="3497482"/>
                    <a:pt x="8654395" y="3476393"/>
                    <a:pt x="8653125" y="3459521"/>
                  </a:cubicBezTo>
                  <a:lnTo>
                    <a:pt x="8654395" y="3463739"/>
                  </a:lnTo>
                  <a:lnTo>
                    <a:pt x="8655665" y="3396251"/>
                  </a:lnTo>
                  <a:cubicBezTo>
                    <a:pt x="8656935" y="3328763"/>
                    <a:pt x="8656935" y="3273929"/>
                    <a:pt x="8656935" y="3223313"/>
                  </a:cubicBezTo>
                  <a:cubicBezTo>
                    <a:pt x="8659475" y="3198005"/>
                    <a:pt x="8662015" y="3172697"/>
                    <a:pt x="8663285" y="3143171"/>
                  </a:cubicBezTo>
                  <a:lnTo>
                    <a:pt x="8664555" y="3130517"/>
                  </a:lnTo>
                  <a:lnTo>
                    <a:pt x="8660745" y="3122081"/>
                  </a:lnTo>
                  <a:cubicBezTo>
                    <a:pt x="8660745" y="3117863"/>
                    <a:pt x="8658205" y="3100991"/>
                    <a:pt x="8656935" y="3025068"/>
                  </a:cubicBezTo>
                  <a:cubicBezTo>
                    <a:pt x="8656935" y="2923836"/>
                    <a:pt x="8654395" y="2843694"/>
                    <a:pt x="8650585" y="2708718"/>
                  </a:cubicBezTo>
                  <a:lnTo>
                    <a:pt x="8660745" y="2586396"/>
                  </a:lnTo>
                  <a:cubicBezTo>
                    <a:pt x="8664555" y="2539998"/>
                    <a:pt x="8664555" y="2527344"/>
                    <a:pt x="8664555" y="2506254"/>
                  </a:cubicBezTo>
                  <a:cubicBezTo>
                    <a:pt x="8664555" y="2489382"/>
                    <a:pt x="8664555" y="2464074"/>
                    <a:pt x="8668365" y="2392368"/>
                  </a:cubicBezTo>
                  <a:lnTo>
                    <a:pt x="8664555" y="2388150"/>
                  </a:lnTo>
                  <a:cubicBezTo>
                    <a:pt x="8663285" y="2362842"/>
                    <a:pt x="8663285" y="2265828"/>
                    <a:pt x="8663285" y="2202558"/>
                  </a:cubicBezTo>
                  <a:cubicBezTo>
                    <a:pt x="8663285" y="2076018"/>
                    <a:pt x="8663285" y="2029620"/>
                    <a:pt x="8660745" y="2016966"/>
                  </a:cubicBezTo>
                  <a:cubicBezTo>
                    <a:pt x="8663285" y="1957914"/>
                    <a:pt x="8664555" y="1903080"/>
                    <a:pt x="8664555" y="1844028"/>
                  </a:cubicBezTo>
                  <a:cubicBezTo>
                    <a:pt x="8664555" y="1776540"/>
                    <a:pt x="8664555" y="1704834"/>
                    <a:pt x="8669635" y="1616256"/>
                  </a:cubicBezTo>
                  <a:close/>
                  <a:moveTo>
                    <a:pt x="27940" y="495300"/>
                  </a:moveTo>
                  <a:lnTo>
                    <a:pt x="27940" y="488950"/>
                  </a:lnTo>
                  <a:lnTo>
                    <a:pt x="29210" y="488950"/>
                  </a:lnTo>
                  <a:cubicBezTo>
                    <a:pt x="27940" y="491490"/>
                    <a:pt x="27940" y="492760"/>
                    <a:pt x="27940" y="495300"/>
                  </a:cubicBezTo>
                  <a:close/>
                  <a:moveTo>
                    <a:pt x="38100" y="6923196"/>
                  </a:moveTo>
                  <a:cubicBezTo>
                    <a:pt x="38100" y="6919386"/>
                    <a:pt x="36830" y="6916846"/>
                    <a:pt x="36830" y="6914306"/>
                  </a:cubicBezTo>
                  <a:lnTo>
                    <a:pt x="38100" y="6914306"/>
                  </a:lnTo>
                  <a:lnTo>
                    <a:pt x="38100" y="6923196"/>
                  </a:lnTo>
                  <a:close/>
                  <a:moveTo>
                    <a:pt x="8594705" y="546100"/>
                  </a:moveTo>
                  <a:lnTo>
                    <a:pt x="8595975" y="577850"/>
                  </a:lnTo>
                  <a:lnTo>
                    <a:pt x="8587085" y="563880"/>
                  </a:lnTo>
                  <a:lnTo>
                    <a:pt x="8589625" y="591820"/>
                  </a:lnTo>
                  <a:cubicBezTo>
                    <a:pt x="8594705" y="647700"/>
                    <a:pt x="8593435" y="669290"/>
                    <a:pt x="8592165" y="718820"/>
                  </a:cubicBezTo>
                  <a:lnTo>
                    <a:pt x="8590895" y="741680"/>
                  </a:lnTo>
                  <a:lnTo>
                    <a:pt x="8588355" y="762000"/>
                  </a:lnTo>
                  <a:cubicBezTo>
                    <a:pt x="8585815" y="786130"/>
                    <a:pt x="8585815" y="817880"/>
                    <a:pt x="8587085" y="843280"/>
                  </a:cubicBezTo>
                  <a:lnTo>
                    <a:pt x="8583275" y="843280"/>
                  </a:lnTo>
                  <a:lnTo>
                    <a:pt x="8583275" y="945594"/>
                  </a:lnTo>
                  <a:lnTo>
                    <a:pt x="8587085" y="945594"/>
                  </a:lnTo>
                  <a:lnTo>
                    <a:pt x="8592165" y="1181802"/>
                  </a:lnTo>
                  <a:lnTo>
                    <a:pt x="8587085" y="1181802"/>
                  </a:lnTo>
                  <a:cubicBezTo>
                    <a:pt x="8587085" y="1202892"/>
                    <a:pt x="8587085" y="1219764"/>
                    <a:pt x="8588355" y="1240854"/>
                  </a:cubicBezTo>
                  <a:lnTo>
                    <a:pt x="8579465" y="1240854"/>
                  </a:lnTo>
                  <a:lnTo>
                    <a:pt x="8579465" y="1249290"/>
                  </a:lnTo>
                  <a:lnTo>
                    <a:pt x="8584545" y="1586730"/>
                  </a:lnTo>
                  <a:cubicBezTo>
                    <a:pt x="8583275" y="1599384"/>
                    <a:pt x="8583275" y="1620474"/>
                    <a:pt x="8582005" y="1650000"/>
                  </a:cubicBezTo>
                  <a:cubicBezTo>
                    <a:pt x="8580735" y="1675308"/>
                    <a:pt x="8579465" y="1713270"/>
                    <a:pt x="8578195" y="1721706"/>
                  </a:cubicBezTo>
                  <a:lnTo>
                    <a:pt x="8576925" y="1721706"/>
                  </a:lnTo>
                  <a:cubicBezTo>
                    <a:pt x="8575655" y="1814502"/>
                    <a:pt x="8576925" y="1924170"/>
                    <a:pt x="8579465" y="2042274"/>
                  </a:cubicBezTo>
                  <a:cubicBezTo>
                    <a:pt x="8582005" y="2177250"/>
                    <a:pt x="8584545" y="2320661"/>
                    <a:pt x="8582005" y="2455638"/>
                  </a:cubicBezTo>
                  <a:lnTo>
                    <a:pt x="8582005" y="2464073"/>
                  </a:lnTo>
                  <a:cubicBezTo>
                    <a:pt x="8583275" y="2476728"/>
                    <a:pt x="8583275" y="2510471"/>
                    <a:pt x="8584545" y="2552651"/>
                  </a:cubicBezTo>
                  <a:cubicBezTo>
                    <a:pt x="8584545" y="2620139"/>
                    <a:pt x="8583275" y="2683409"/>
                    <a:pt x="8583275" y="2750897"/>
                  </a:cubicBezTo>
                  <a:cubicBezTo>
                    <a:pt x="8582005" y="2915399"/>
                    <a:pt x="8579465" y="3088337"/>
                    <a:pt x="8584545" y="3295018"/>
                  </a:cubicBezTo>
                  <a:lnTo>
                    <a:pt x="8575655" y="3459521"/>
                  </a:lnTo>
                  <a:lnTo>
                    <a:pt x="8575655" y="3463738"/>
                  </a:lnTo>
                  <a:cubicBezTo>
                    <a:pt x="8575655" y="3527009"/>
                    <a:pt x="8576925" y="3548098"/>
                    <a:pt x="8583275" y="3552317"/>
                  </a:cubicBezTo>
                  <a:cubicBezTo>
                    <a:pt x="8585815" y="3552317"/>
                    <a:pt x="8587085" y="3552317"/>
                    <a:pt x="8589625" y="3543881"/>
                  </a:cubicBezTo>
                  <a:cubicBezTo>
                    <a:pt x="8589625" y="3564971"/>
                    <a:pt x="8589625" y="3586061"/>
                    <a:pt x="8590895" y="3619804"/>
                  </a:cubicBezTo>
                  <a:cubicBezTo>
                    <a:pt x="8592165" y="3708382"/>
                    <a:pt x="8590895" y="3742126"/>
                    <a:pt x="8590895" y="3758998"/>
                  </a:cubicBezTo>
                  <a:cubicBezTo>
                    <a:pt x="8589625" y="3758998"/>
                    <a:pt x="8588355" y="3758998"/>
                    <a:pt x="8585815" y="3763217"/>
                  </a:cubicBezTo>
                  <a:cubicBezTo>
                    <a:pt x="8582005" y="3771653"/>
                    <a:pt x="8580735" y="3788524"/>
                    <a:pt x="8580735" y="3809614"/>
                  </a:cubicBezTo>
                  <a:lnTo>
                    <a:pt x="8582005" y="3839141"/>
                  </a:lnTo>
                  <a:cubicBezTo>
                    <a:pt x="8585815" y="3931937"/>
                    <a:pt x="8589625" y="4054258"/>
                    <a:pt x="8589625" y="4193452"/>
                  </a:cubicBezTo>
                  <a:lnTo>
                    <a:pt x="8588355" y="4193452"/>
                  </a:lnTo>
                  <a:lnTo>
                    <a:pt x="8588355" y="4172362"/>
                  </a:lnTo>
                  <a:cubicBezTo>
                    <a:pt x="8587085" y="4083784"/>
                    <a:pt x="8585815" y="4075348"/>
                    <a:pt x="8579465" y="4075348"/>
                  </a:cubicBezTo>
                  <a:cubicBezTo>
                    <a:pt x="8571845" y="4075348"/>
                    <a:pt x="8571845" y="4092221"/>
                    <a:pt x="8569305" y="4168144"/>
                  </a:cubicBezTo>
                  <a:lnTo>
                    <a:pt x="8568035" y="4180798"/>
                  </a:lnTo>
                  <a:lnTo>
                    <a:pt x="8571845" y="4189234"/>
                  </a:lnTo>
                  <a:cubicBezTo>
                    <a:pt x="8578195" y="4214542"/>
                    <a:pt x="8578195" y="4404352"/>
                    <a:pt x="8578195" y="4547764"/>
                  </a:cubicBezTo>
                  <a:cubicBezTo>
                    <a:pt x="8578195" y="4796626"/>
                    <a:pt x="8580735" y="4897857"/>
                    <a:pt x="8587085" y="4927384"/>
                  </a:cubicBezTo>
                  <a:lnTo>
                    <a:pt x="8585815" y="4965346"/>
                  </a:lnTo>
                  <a:lnTo>
                    <a:pt x="8583275" y="4965346"/>
                  </a:lnTo>
                  <a:cubicBezTo>
                    <a:pt x="8579465" y="5087668"/>
                    <a:pt x="8582005" y="5134066"/>
                    <a:pt x="8585815" y="5188900"/>
                  </a:cubicBezTo>
                  <a:cubicBezTo>
                    <a:pt x="8589625" y="5239516"/>
                    <a:pt x="8593435" y="5298567"/>
                    <a:pt x="8592165" y="5450416"/>
                  </a:cubicBezTo>
                  <a:cubicBezTo>
                    <a:pt x="8590895" y="5505249"/>
                    <a:pt x="8590895" y="5543211"/>
                    <a:pt x="8589625" y="5560083"/>
                  </a:cubicBezTo>
                  <a:lnTo>
                    <a:pt x="8585815" y="5560083"/>
                  </a:lnTo>
                  <a:lnTo>
                    <a:pt x="8589625" y="5796291"/>
                  </a:lnTo>
                  <a:lnTo>
                    <a:pt x="8589625" y="5808945"/>
                  </a:lnTo>
                  <a:lnTo>
                    <a:pt x="8587085" y="5808945"/>
                  </a:lnTo>
                  <a:lnTo>
                    <a:pt x="8588355" y="6066243"/>
                  </a:lnTo>
                  <a:lnTo>
                    <a:pt x="8583275" y="6036717"/>
                  </a:lnTo>
                  <a:lnTo>
                    <a:pt x="8588355" y="6142167"/>
                  </a:lnTo>
                  <a:cubicBezTo>
                    <a:pt x="8589625" y="6171693"/>
                    <a:pt x="8592165" y="6222308"/>
                    <a:pt x="8593435" y="6268707"/>
                  </a:cubicBezTo>
                  <a:lnTo>
                    <a:pt x="8589625" y="6315105"/>
                  </a:lnTo>
                  <a:cubicBezTo>
                    <a:pt x="8580735" y="6412118"/>
                    <a:pt x="8582005" y="6458516"/>
                    <a:pt x="8583275" y="6530222"/>
                  </a:cubicBezTo>
                  <a:cubicBezTo>
                    <a:pt x="8584545" y="6559748"/>
                    <a:pt x="8584545" y="6593492"/>
                    <a:pt x="8585815" y="6639891"/>
                  </a:cubicBezTo>
                  <a:lnTo>
                    <a:pt x="8580735" y="6684436"/>
                  </a:lnTo>
                  <a:cubicBezTo>
                    <a:pt x="8579465" y="6688246"/>
                    <a:pt x="8579465" y="6690786"/>
                    <a:pt x="8578195" y="6694596"/>
                  </a:cubicBezTo>
                  <a:lnTo>
                    <a:pt x="8585815" y="6694596"/>
                  </a:lnTo>
                  <a:lnTo>
                    <a:pt x="8585815" y="6704756"/>
                  </a:lnTo>
                  <a:lnTo>
                    <a:pt x="8580735" y="6704756"/>
                  </a:lnTo>
                  <a:cubicBezTo>
                    <a:pt x="8578195" y="6717456"/>
                    <a:pt x="8576925" y="6739046"/>
                    <a:pt x="8575655" y="6766986"/>
                  </a:cubicBezTo>
                  <a:cubicBezTo>
                    <a:pt x="8574385" y="6787306"/>
                    <a:pt x="8574385" y="6808896"/>
                    <a:pt x="8571845" y="6834296"/>
                  </a:cubicBezTo>
                  <a:lnTo>
                    <a:pt x="8584545" y="6835566"/>
                  </a:lnTo>
                  <a:cubicBezTo>
                    <a:pt x="8585815" y="6833026"/>
                    <a:pt x="8585815" y="6826676"/>
                    <a:pt x="8587085" y="6820326"/>
                  </a:cubicBezTo>
                  <a:lnTo>
                    <a:pt x="8590895" y="6820326"/>
                  </a:lnTo>
                  <a:cubicBezTo>
                    <a:pt x="8590895" y="6827946"/>
                    <a:pt x="8592165" y="6836836"/>
                    <a:pt x="8593435" y="6845726"/>
                  </a:cubicBezTo>
                  <a:cubicBezTo>
                    <a:pt x="8588355" y="6852076"/>
                    <a:pt x="8588355" y="6869856"/>
                    <a:pt x="8589625" y="6907956"/>
                  </a:cubicBezTo>
                  <a:lnTo>
                    <a:pt x="8589625" y="6918116"/>
                  </a:lnTo>
                  <a:lnTo>
                    <a:pt x="8580735" y="6915576"/>
                  </a:lnTo>
                  <a:lnTo>
                    <a:pt x="8580735" y="6925736"/>
                  </a:lnTo>
                  <a:cubicBezTo>
                    <a:pt x="8582005" y="6956216"/>
                    <a:pt x="8584545" y="6965106"/>
                    <a:pt x="8587085" y="6976536"/>
                  </a:cubicBezTo>
                  <a:cubicBezTo>
                    <a:pt x="8588355" y="6981616"/>
                    <a:pt x="8589625" y="6987966"/>
                    <a:pt x="8590895" y="6996856"/>
                  </a:cubicBezTo>
                  <a:cubicBezTo>
                    <a:pt x="8589625" y="7043846"/>
                    <a:pt x="8584545" y="7056546"/>
                    <a:pt x="8579465" y="7066706"/>
                  </a:cubicBezTo>
                  <a:lnTo>
                    <a:pt x="8578195" y="7069246"/>
                  </a:lnTo>
                  <a:lnTo>
                    <a:pt x="8578195" y="7071786"/>
                  </a:lnTo>
                  <a:cubicBezTo>
                    <a:pt x="8578195" y="7100996"/>
                    <a:pt x="8578195" y="7104806"/>
                    <a:pt x="8584545" y="7106076"/>
                  </a:cubicBezTo>
                  <a:cubicBezTo>
                    <a:pt x="8587085" y="7106076"/>
                    <a:pt x="8588355" y="7106076"/>
                    <a:pt x="8589625" y="7104806"/>
                  </a:cubicBezTo>
                  <a:lnTo>
                    <a:pt x="8589625" y="7112426"/>
                  </a:lnTo>
                  <a:cubicBezTo>
                    <a:pt x="8587085" y="7178466"/>
                    <a:pt x="8589625" y="7226726"/>
                    <a:pt x="8593435" y="7300386"/>
                  </a:cubicBezTo>
                  <a:lnTo>
                    <a:pt x="8594705" y="7313086"/>
                  </a:lnTo>
                  <a:cubicBezTo>
                    <a:pt x="8588355" y="7313086"/>
                    <a:pt x="8588355" y="7319436"/>
                    <a:pt x="8587085" y="7321976"/>
                  </a:cubicBezTo>
                  <a:lnTo>
                    <a:pt x="8587085" y="7323246"/>
                  </a:lnTo>
                  <a:lnTo>
                    <a:pt x="8590895" y="7348646"/>
                  </a:lnTo>
                  <a:lnTo>
                    <a:pt x="8588355" y="7344836"/>
                  </a:lnTo>
                  <a:lnTo>
                    <a:pt x="8589625" y="7372776"/>
                  </a:lnTo>
                  <a:cubicBezTo>
                    <a:pt x="8590895" y="7389286"/>
                    <a:pt x="8592165" y="7393096"/>
                    <a:pt x="8594705" y="7396906"/>
                  </a:cubicBezTo>
                  <a:cubicBezTo>
                    <a:pt x="8595975" y="7399446"/>
                    <a:pt x="8598515" y="7401986"/>
                    <a:pt x="8599785" y="7432466"/>
                  </a:cubicBezTo>
                  <a:lnTo>
                    <a:pt x="8599785" y="7435006"/>
                  </a:lnTo>
                  <a:cubicBezTo>
                    <a:pt x="8602325" y="7441356"/>
                    <a:pt x="8601055" y="7456596"/>
                    <a:pt x="8599785" y="7466756"/>
                  </a:cubicBezTo>
                  <a:lnTo>
                    <a:pt x="8585815" y="7465486"/>
                  </a:lnTo>
                  <a:lnTo>
                    <a:pt x="8560415" y="7462946"/>
                  </a:lnTo>
                  <a:cubicBezTo>
                    <a:pt x="8540095" y="7461676"/>
                    <a:pt x="8521045" y="7462946"/>
                    <a:pt x="8505805" y="7464216"/>
                  </a:cubicBezTo>
                  <a:lnTo>
                    <a:pt x="8505805" y="7460406"/>
                  </a:lnTo>
                  <a:lnTo>
                    <a:pt x="8500725" y="7457866"/>
                  </a:lnTo>
                  <a:lnTo>
                    <a:pt x="8453735" y="7461676"/>
                  </a:lnTo>
                  <a:cubicBezTo>
                    <a:pt x="8409285" y="7464216"/>
                    <a:pt x="8401665" y="7465486"/>
                    <a:pt x="8355945" y="7470566"/>
                  </a:cubicBezTo>
                  <a:cubicBezTo>
                    <a:pt x="8329275" y="7468026"/>
                    <a:pt x="8302605" y="7466756"/>
                    <a:pt x="8275935" y="7466756"/>
                  </a:cubicBezTo>
                  <a:lnTo>
                    <a:pt x="8261965" y="7466756"/>
                  </a:lnTo>
                  <a:cubicBezTo>
                    <a:pt x="8251805" y="7465486"/>
                    <a:pt x="8239105" y="7464216"/>
                    <a:pt x="8222595" y="7464216"/>
                  </a:cubicBezTo>
                  <a:lnTo>
                    <a:pt x="8222595" y="7466756"/>
                  </a:lnTo>
                  <a:lnTo>
                    <a:pt x="8220055" y="7466756"/>
                  </a:lnTo>
                  <a:cubicBezTo>
                    <a:pt x="8218785" y="7465486"/>
                    <a:pt x="8217515" y="7465486"/>
                    <a:pt x="8216245" y="7464216"/>
                  </a:cubicBezTo>
                  <a:lnTo>
                    <a:pt x="8213705" y="7464216"/>
                  </a:lnTo>
                  <a:cubicBezTo>
                    <a:pt x="8202275" y="7466756"/>
                    <a:pt x="8189575" y="7468026"/>
                    <a:pt x="8174335" y="7469296"/>
                  </a:cubicBezTo>
                  <a:lnTo>
                    <a:pt x="8156555" y="7461676"/>
                  </a:lnTo>
                  <a:lnTo>
                    <a:pt x="8150205" y="7466756"/>
                  </a:lnTo>
                  <a:lnTo>
                    <a:pt x="8034635" y="7461676"/>
                  </a:lnTo>
                  <a:cubicBezTo>
                    <a:pt x="8016855" y="7464216"/>
                    <a:pt x="7999075" y="7465486"/>
                    <a:pt x="7982565" y="7468026"/>
                  </a:cubicBezTo>
                  <a:cubicBezTo>
                    <a:pt x="7957165" y="7468026"/>
                    <a:pt x="7933035" y="7466756"/>
                    <a:pt x="7907635" y="7466756"/>
                  </a:cubicBezTo>
                  <a:lnTo>
                    <a:pt x="7907635" y="7461676"/>
                  </a:lnTo>
                  <a:lnTo>
                    <a:pt x="7856835" y="7465486"/>
                  </a:lnTo>
                  <a:cubicBezTo>
                    <a:pt x="7847945" y="7465486"/>
                    <a:pt x="7840325" y="7465486"/>
                    <a:pt x="7830165" y="7464216"/>
                  </a:cubicBezTo>
                  <a:lnTo>
                    <a:pt x="7830165" y="7462946"/>
                  </a:lnTo>
                  <a:cubicBezTo>
                    <a:pt x="7748704" y="7459136"/>
                    <a:pt x="7607482" y="7457866"/>
                    <a:pt x="7441042" y="7457866"/>
                  </a:cubicBezTo>
                  <a:lnTo>
                    <a:pt x="7325038" y="7457866"/>
                  </a:lnTo>
                  <a:lnTo>
                    <a:pt x="7370431" y="7462946"/>
                  </a:lnTo>
                  <a:cubicBezTo>
                    <a:pt x="7340170" y="7462946"/>
                    <a:pt x="7319994" y="7461676"/>
                    <a:pt x="7294776" y="7461676"/>
                  </a:cubicBezTo>
                  <a:cubicBezTo>
                    <a:pt x="7279646" y="7461676"/>
                    <a:pt x="7264515" y="7460406"/>
                    <a:pt x="7249384" y="7460406"/>
                  </a:cubicBezTo>
                  <a:lnTo>
                    <a:pt x="7239297" y="7460406"/>
                  </a:lnTo>
                  <a:cubicBezTo>
                    <a:pt x="7224166" y="7461676"/>
                    <a:pt x="7203991" y="7462946"/>
                    <a:pt x="7193904" y="7465486"/>
                  </a:cubicBezTo>
                  <a:lnTo>
                    <a:pt x="7193904" y="7464216"/>
                  </a:lnTo>
                  <a:cubicBezTo>
                    <a:pt x="7077901" y="7460406"/>
                    <a:pt x="6997202" y="7461676"/>
                    <a:pt x="6931635" y="7465486"/>
                  </a:cubicBezTo>
                  <a:lnTo>
                    <a:pt x="6921548" y="7465486"/>
                  </a:lnTo>
                  <a:cubicBezTo>
                    <a:pt x="6679454" y="7465486"/>
                    <a:pt x="6407097" y="7465486"/>
                    <a:pt x="6346574" y="7457866"/>
                  </a:cubicBezTo>
                  <a:lnTo>
                    <a:pt x="6336486" y="7457866"/>
                  </a:lnTo>
                  <a:cubicBezTo>
                    <a:pt x="6250744" y="7457866"/>
                    <a:pt x="6225526" y="7457866"/>
                    <a:pt x="6220483" y="7464216"/>
                  </a:cubicBezTo>
                  <a:lnTo>
                    <a:pt x="6180134" y="7464216"/>
                  </a:lnTo>
                  <a:lnTo>
                    <a:pt x="6114566" y="7460406"/>
                  </a:lnTo>
                  <a:lnTo>
                    <a:pt x="6054043" y="7465486"/>
                  </a:lnTo>
                  <a:cubicBezTo>
                    <a:pt x="6023781" y="7465486"/>
                    <a:pt x="5993519" y="7465486"/>
                    <a:pt x="5973344" y="7464216"/>
                  </a:cubicBezTo>
                  <a:lnTo>
                    <a:pt x="5973344" y="7455326"/>
                  </a:lnTo>
                  <a:cubicBezTo>
                    <a:pt x="5847254" y="7452786"/>
                    <a:pt x="5660639" y="7454056"/>
                    <a:pt x="5524461" y="7455326"/>
                  </a:cubicBezTo>
                  <a:cubicBezTo>
                    <a:pt x="5463938" y="7455326"/>
                    <a:pt x="5408457" y="7456596"/>
                    <a:pt x="5378195" y="7456596"/>
                  </a:cubicBezTo>
                  <a:lnTo>
                    <a:pt x="5378195" y="7459136"/>
                  </a:lnTo>
                  <a:lnTo>
                    <a:pt x="4964618" y="7459136"/>
                  </a:lnTo>
                  <a:lnTo>
                    <a:pt x="4964618" y="7456596"/>
                  </a:lnTo>
                  <a:cubicBezTo>
                    <a:pt x="4949487" y="7457866"/>
                    <a:pt x="4934356" y="7457866"/>
                    <a:pt x="4924269" y="7459136"/>
                  </a:cubicBezTo>
                  <a:lnTo>
                    <a:pt x="4788090" y="7459136"/>
                  </a:lnTo>
                  <a:cubicBezTo>
                    <a:pt x="4429993" y="7459136"/>
                    <a:pt x="4056764" y="7459136"/>
                    <a:pt x="3728928" y="7462946"/>
                  </a:cubicBezTo>
                  <a:lnTo>
                    <a:pt x="3708753" y="7462946"/>
                  </a:lnTo>
                  <a:cubicBezTo>
                    <a:pt x="3673447" y="7462946"/>
                    <a:pt x="3643186" y="7464216"/>
                    <a:pt x="3607881" y="7464216"/>
                  </a:cubicBezTo>
                  <a:lnTo>
                    <a:pt x="3436397" y="7466756"/>
                  </a:lnTo>
                  <a:lnTo>
                    <a:pt x="3471702" y="7469296"/>
                  </a:lnTo>
                  <a:lnTo>
                    <a:pt x="3396047" y="7469296"/>
                  </a:lnTo>
                  <a:cubicBezTo>
                    <a:pt x="3370830" y="7465486"/>
                    <a:pt x="3325437" y="7462946"/>
                    <a:pt x="3295175" y="7460406"/>
                  </a:cubicBezTo>
                  <a:lnTo>
                    <a:pt x="3290131" y="7466756"/>
                  </a:lnTo>
                  <a:lnTo>
                    <a:pt x="3285088" y="7461676"/>
                  </a:lnTo>
                  <a:cubicBezTo>
                    <a:pt x="3269957" y="7462946"/>
                    <a:pt x="3174128" y="7461676"/>
                    <a:pt x="3093429" y="7461676"/>
                  </a:cubicBezTo>
                  <a:lnTo>
                    <a:pt x="2861422" y="7461676"/>
                  </a:lnTo>
                  <a:lnTo>
                    <a:pt x="2861422" y="7465486"/>
                  </a:lnTo>
                  <a:cubicBezTo>
                    <a:pt x="2841248" y="7465486"/>
                    <a:pt x="2826117" y="7465486"/>
                    <a:pt x="2805942" y="7466756"/>
                  </a:cubicBezTo>
                  <a:lnTo>
                    <a:pt x="2800899" y="7466756"/>
                  </a:lnTo>
                  <a:cubicBezTo>
                    <a:pt x="2745419" y="7468026"/>
                    <a:pt x="2684895" y="7469296"/>
                    <a:pt x="2614284" y="7470566"/>
                  </a:cubicBezTo>
                  <a:cubicBezTo>
                    <a:pt x="2619328" y="7469296"/>
                    <a:pt x="2619328" y="7468026"/>
                    <a:pt x="2624372" y="7466756"/>
                  </a:cubicBezTo>
                  <a:cubicBezTo>
                    <a:pt x="2629415" y="7460406"/>
                    <a:pt x="2599154" y="7456596"/>
                    <a:pt x="2584023" y="7455326"/>
                  </a:cubicBezTo>
                  <a:lnTo>
                    <a:pt x="2573935" y="7455326"/>
                  </a:lnTo>
                  <a:cubicBezTo>
                    <a:pt x="2437757" y="7454056"/>
                    <a:pt x="2412539" y="7455326"/>
                    <a:pt x="2392365" y="7459136"/>
                  </a:cubicBezTo>
                  <a:cubicBezTo>
                    <a:pt x="2387321" y="7460406"/>
                    <a:pt x="2372190" y="7461676"/>
                    <a:pt x="2261230" y="7460406"/>
                  </a:cubicBezTo>
                  <a:lnTo>
                    <a:pt x="2251143" y="7460406"/>
                  </a:lnTo>
                  <a:cubicBezTo>
                    <a:pt x="2236012" y="7461676"/>
                    <a:pt x="2225925" y="7462946"/>
                    <a:pt x="2220881" y="7464216"/>
                  </a:cubicBezTo>
                  <a:cubicBezTo>
                    <a:pt x="2089747" y="7465486"/>
                    <a:pt x="2044354" y="7466756"/>
                    <a:pt x="2009048" y="7468026"/>
                  </a:cubicBezTo>
                  <a:lnTo>
                    <a:pt x="1882957" y="7465486"/>
                  </a:lnTo>
                  <a:cubicBezTo>
                    <a:pt x="1837565" y="7464216"/>
                    <a:pt x="1812347" y="7464216"/>
                    <a:pt x="1797216" y="7462946"/>
                  </a:cubicBezTo>
                  <a:lnTo>
                    <a:pt x="1797216" y="7454056"/>
                  </a:lnTo>
                  <a:lnTo>
                    <a:pt x="1197023" y="7451516"/>
                  </a:lnTo>
                  <a:lnTo>
                    <a:pt x="1212154" y="7456596"/>
                  </a:lnTo>
                  <a:cubicBezTo>
                    <a:pt x="1171805" y="7457866"/>
                    <a:pt x="1091107" y="7460406"/>
                    <a:pt x="1035627" y="7460406"/>
                  </a:cubicBezTo>
                  <a:cubicBezTo>
                    <a:pt x="1010409" y="7460406"/>
                    <a:pt x="985191" y="7461676"/>
                    <a:pt x="965016" y="7461676"/>
                  </a:cubicBezTo>
                  <a:lnTo>
                    <a:pt x="840740" y="7461676"/>
                  </a:lnTo>
                  <a:lnTo>
                    <a:pt x="840740" y="7457866"/>
                  </a:lnTo>
                  <a:lnTo>
                    <a:pt x="836930" y="7459136"/>
                  </a:lnTo>
                  <a:cubicBezTo>
                    <a:pt x="830580" y="7460406"/>
                    <a:pt x="805180" y="7461676"/>
                    <a:pt x="778510" y="7462946"/>
                  </a:cubicBezTo>
                  <a:lnTo>
                    <a:pt x="778510" y="7457866"/>
                  </a:lnTo>
                  <a:cubicBezTo>
                    <a:pt x="754380" y="7456596"/>
                    <a:pt x="734060" y="7457866"/>
                    <a:pt x="713740" y="7460406"/>
                  </a:cubicBezTo>
                  <a:cubicBezTo>
                    <a:pt x="687070" y="7462946"/>
                    <a:pt x="660400" y="7465486"/>
                    <a:pt x="623570" y="7460406"/>
                  </a:cubicBezTo>
                  <a:cubicBezTo>
                    <a:pt x="614680" y="7460406"/>
                    <a:pt x="601980" y="7457866"/>
                    <a:pt x="589280" y="7456596"/>
                  </a:cubicBezTo>
                  <a:cubicBezTo>
                    <a:pt x="561340" y="7452786"/>
                    <a:pt x="551180" y="7451516"/>
                    <a:pt x="546100" y="7456596"/>
                  </a:cubicBezTo>
                  <a:lnTo>
                    <a:pt x="544830" y="7457866"/>
                  </a:lnTo>
                  <a:cubicBezTo>
                    <a:pt x="537210" y="7457866"/>
                    <a:pt x="529590" y="7457866"/>
                    <a:pt x="520700" y="7459136"/>
                  </a:cubicBezTo>
                  <a:cubicBezTo>
                    <a:pt x="497840" y="7460406"/>
                    <a:pt x="474980" y="7461676"/>
                    <a:pt x="448310" y="7457866"/>
                  </a:cubicBezTo>
                  <a:lnTo>
                    <a:pt x="445770" y="7457866"/>
                  </a:lnTo>
                  <a:cubicBezTo>
                    <a:pt x="444500" y="7457866"/>
                    <a:pt x="443230" y="7457866"/>
                    <a:pt x="443230" y="7459136"/>
                  </a:cubicBezTo>
                  <a:lnTo>
                    <a:pt x="429260" y="7456596"/>
                  </a:lnTo>
                  <a:cubicBezTo>
                    <a:pt x="416560" y="7454056"/>
                    <a:pt x="393700" y="7455326"/>
                    <a:pt x="373380" y="7456596"/>
                  </a:cubicBezTo>
                  <a:cubicBezTo>
                    <a:pt x="363220" y="7456596"/>
                    <a:pt x="351790" y="7457866"/>
                    <a:pt x="346710" y="7457866"/>
                  </a:cubicBezTo>
                  <a:lnTo>
                    <a:pt x="345440" y="7452786"/>
                  </a:lnTo>
                  <a:cubicBezTo>
                    <a:pt x="323850" y="7459136"/>
                    <a:pt x="297180" y="7459136"/>
                    <a:pt x="266700" y="7457866"/>
                  </a:cubicBezTo>
                  <a:cubicBezTo>
                    <a:pt x="242570" y="7456596"/>
                    <a:pt x="214630" y="7456596"/>
                    <a:pt x="185420" y="7459136"/>
                  </a:cubicBezTo>
                  <a:lnTo>
                    <a:pt x="189230" y="7454056"/>
                  </a:lnTo>
                  <a:lnTo>
                    <a:pt x="166370" y="7456596"/>
                  </a:lnTo>
                  <a:cubicBezTo>
                    <a:pt x="163830" y="7456596"/>
                    <a:pt x="161290" y="7456596"/>
                    <a:pt x="157480" y="7457866"/>
                  </a:cubicBezTo>
                  <a:lnTo>
                    <a:pt x="156210" y="7451516"/>
                  </a:lnTo>
                  <a:cubicBezTo>
                    <a:pt x="139700" y="7452786"/>
                    <a:pt x="123190" y="7454056"/>
                    <a:pt x="101600" y="7452786"/>
                  </a:cubicBezTo>
                  <a:lnTo>
                    <a:pt x="97790" y="7452786"/>
                  </a:lnTo>
                  <a:lnTo>
                    <a:pt x="87630" y="7451516"/>
                  </a:lnTo>
                  <a:lnTo>
                    <a:pt x="87630" y="7431196"/>
                  </a:lnTo>
                  <a:lnTo>
                    <a:pt x="74930" y="7431196"/>
                  </a:lnTo>
                  <a:lnTo>
                    <a:pt x="74930" y="7424846"/>
                  </a:lnTo>
                  <a:cubicBezTo>
                    <a:pt x="76200" y="7410876"/>
                    <a:pt x="77470" y="7401986"/>
                    <a:pt x="80010" y="7391826"/>
                  </a:cubicBezTo>
                  <a:lnTo>
                    <a:pt x="80010" y="7389286"/>
                  </a:lnTo>
                  <a:cubicBezTo>
                    <a:pt x="85090" y="7365156"/>
                    <a:pt x="88900" y="7338486"/>
                    <a:pt x="87630" y="7268636"/>
                  </a:cubicBezTo>
                  <a:lnTo>
                    <a:pt x="83820" y="7268636"/>
                  </a:lnTo>
                  <a:cubicBezTo>
                    <a:pt x="85090" y="7247046"/>
                    <a:pt x="86360" y="7229266"/>
                    <a:pt x="88900" y="7219106"/>
                  </a:cubicBezTo>
                  <a:cubicBezTo>
                    <a:pt x="88900" y="7170846"/>
                    <a:pt x="87630" y="7168306"/>
                    <a:pt x="81280" y="7168306"/>
                  </a:cubicBezTo>
                  <a:cubicBezTo>
                    <a:pt x="81280" y="7155606"/>
                    <a:pt x="80010" y="7145446"/>
                    <a:pt x="77470" y="7132746"/>
                  </a:cubicBezTo>
                  <a:cubicBezTo>
                    <a:pt x="76200" y="7122586"/>
                    <a:pt x="73660" y="7111156"/>
                    <a:pt x="73660" y="7097186"/>
                  </a:cubicBezTo>
                  <a:lnTo>
                    <a:pt x="78740" y="7097186"/>
                  </a:lnTo>
                  <a:lnTo>
                    <a:pt x="78740" y="7090836"/>
                  </a:lnTo>
                  <a:cubicBezTo>
                    <a:pt x="81280" y="7027336"/>
                    <a:pt x="77470" y="7019716"/>
                    <a:pt x="73660" y="7012096"/>
                  </a:cubicBezTo>
                  <a:cubicBezTo>
                    <a:pt x="72390" y="7009556"/>
                    <a:pt x="71120" y="7005746"/>
                    <a:pt x="69850" y="6995586"/>
                  </a:cubicBezTo>
                  <a:lnTo>
                    <a:pt x="78740" y="6994316"/>
                  </a:lnTo>
                  <a:lnTo>
                    <a:pt x="77470" y="6962566"/>
                  </a:lnTo>
                  <a:lnTo>
                    <a:pt x="86360" y="6976536"/>
                  </a:lnTo>
                  <a:lnTo>
                    <a:pt x="83820" y="6948596"/>
                  </a:lnTo>
                  <a:cubicBezTo>
                    <a:pt x="78740" y="6892716"/>
                    <a:pt x="80010" y="6871126"/>
                    <a:pt x="81280" y="6821596"/>
                  </a:cubicBezTo>
                  <a:lnTo>
                    <a:pt x="82550" y="6798736"/>
                  </a:lnTo>
                  <a:lnTo>
                    <a:pt x="85090" y="6778416"/>
                  </a:lnTo>
                  <a:cubicBezTo>
                    <a:pt x="87630" y="6754286"/>
                    <a:pt x="87630" y="6723806"/>
                    <a:pt x="86360" y="6698406"/>
                  </a:cubicBezTo>
                  <a:lnTo>
                    <a:pt x="88900" y="6698406"/>
                  </a:lnTo>
                  <a:cubicBezTo>
                    <a:pt x="87630" y="6692056"/>
                    <a:pt x="87630" y="6686976"/>
                    <a:pt x="87630" y="6681896"/>
                  </a:cubicBezTo>
                  <a:lnTo>
                    <a:pt x="87630" y="6597710"/>
                  </a:lnTo>
                  <a:lnTo>
                    <a:pt x="83820" y="6597710"/>
                  </a:lnTo>
                  <a:lnTo>
                    <a:pt x="78740" y="6361502"/>
                  </a:lnTo>
                  <a:lnTo>
                    <a:pt x="83820" y="6361502"/>
                  </a:lnTo>
                  <a:cubicBezTo>
                    <a:pt x="83820" y="6340412"/>
                    <a:pt x="83820" y="6323541"/>
                    <a:pt x="82550" y="6302451"/>
                  </a:cubicBezTo>
                  <a:lnTo>
                    <a:pt x="91440" y="6302451"/>
                  </a:lnTo>
                  <a:lnTo>
                    <a:pt x="91440" y="6294015"/>
                  </a:lnTo>
                  <a:lnTo>
                    <a:pt x="86360" y="5956575"/>
                  </a:lnTo>
                  <a:cubicBezTo>
                    <a:pt x="87630" y="5943921"/>
                    <a:pt x="87630" y="5922831"/>
                    <a:pt x="88900" y="5893305"/>
                  </a:cubicBezTo>
                  <a:cubicBezTo>
                    <a:pt x="90170" y="5867997"/>
                    <a:pt x="91440" y="5830035"/>
                    <a:pt x="92710" y="5821599"/>
                  </a:cubicBezTo>
                  <a:lnTo>
                    <a:pt x="93980" y="5821599"/>
                  </a:lnTo>
                  <a:cubicBezTo>
                    <a:pt x="95250" y="5728803"/>
                    <a:pt x="92710" y="5619135"/>
                    <a:pt x="91440" y="5501031"/>
                  </a:cubicBezTo>
                  <a:cubicBezTo>
                    <a:pt x="88900" y="5366056"/>
                    <a:pt x="86360" y="5222643"/>
                    <a:pt x="88900" y="5083450"/>
                  </a:cubicBezTo>
                  <a:lnTo>
                    <a:pt x="88900" y="5075013"/>
                  </a:lnTo>
                  <a:cubicBezTo>
                    <a:pt x="87630" y="5062360"/>
                    <a:pt x="87630" y="5028616"/>
                    <a:pt x="86360" y="4986436"/>
                  </a:cubicBezTo>
                  <a:cubicBezTo>
                    <a:pt x="86360" y="4918948"/>
                    <a:pt x="87630" y="4855677"/>
                    <a:pt x="87630" y="4788190"/>
                  </a:cubicBezTo>
                  <a:cubicBezTo>
                    <a:pt x="88900" y="4623688"/>
                    <a:pt x="91440" y="4450750"/>
                    <a:pt x="86360" y="4239850"/>
                  </a:cubicBezTo>
                  <a:lnTo>
                    <a:pt x="95250" y="4075348"/>
                  </a:lnTo>
                  <a:lnTo>
                    <a:pt x="95250" y="4071130"/>
                  </a:lnTo>
                  <a:cubicBezTo>
                    <a:pt x="95250" y="4007861"/>
                    <a:pt x="93980" y="3986770"/>
                    <a:pt x="87630" y="3982552"/>
                  </a:cubicBezTo>
                  <a:cubicBezTo>
                    <a:pt x="85090" y="3982552"/>
                    <a:pt x="83820" y="3982552"/>
                    <a:pt x="81280" y="3990988"/>
                  </a:cubicBezTo>
                  <a:cubicBezTo>
                    <a:pt x="81280" y="3969898"/>
                    <a:pt x="81280" y="3948808"/>
                    <a:pt x="80010" y="3915064"/>
                  </a:cubicBezTo>
                  <a:cubicBezTo>
                    <a:pt x="78740" y="3826486"/>
                    <a:pt x="80010" y="3792742"/>
                    <a:pt x="80010" y="3775871"/>
                  </a:cubicBezTo>
                  <a:cubicBezTo>
                    <a:pt x="81280" y="3775871"/>
                    <a:pt x="82550" y="3775871"/>
                    <a:pt x="85090" y="3771653"/>
                  </a:cubicBezTo>
                  <a:cubicBezTo>
                    <a:pt x="88900" y="3763217"/>
                    <a:pt x="90170" y="3746344"/>
                    <a:pt x="90170" y="3725254"/>
                  </a:cubicBezTo>
                  <a:lnTo>
                    <a:pt x="90170" y="3721037"/>
                  </a:lnTo>
                  <a:lnTo>
                    <a:pt x="88900" y="3699946"/>
                  </a:lnTo>
                  <a:cubicBezTo>
                    <a:pt x="85090" y="3607151"/>
                    <a:pt x="81280" y="3484829"/>
                    <a:pt x="81280" y="3345635"/>
                  </a:cubicBezTo>
                  <a:lnTo>
                    <a:pt x="82550" y="3345635"/>
                  </a:lnTo>
                  <a:lnTo>
                    <a:pt x="82550" y="3366725"/>
                  </a:lnTo>
                  <a:cubicBezTo>
                    <a:pt x="83820" y="3455303"/>
                    <a:pt x="85090" y="3463738"/>
                    <a:pt x="91440" y="3463738"/>
                  </a:cubicBezTo>
                  <a:cubicBezTo>
                    <a:pt x="99060" y="3463738"/>
                    <a:pt x="99060" y="3446867"/>
                    <a:pt x="101600" y="3370943"/>
                  </a:cubicBezTo>
                  <a:lnTo>
                    <a:pt x="102870" y="3358289"/>
                  </a:lnTo>
                  <a:lnTo>
                    <a:pt x="99060" y="3349853"/>
                  </a:lnTo>
                  <a:cubicBezTo>
                    <a:pt x="92710" y="3324545"/>
                    <a:pt x="92710" y="3134735"/>
                    <a:pt x="92710" y="2991323"/>
                  </a:cubicBezTo>
                  <a:cubicBezTo>
                    <a:pt x="92710" y="2742461"/>
                    <a:pt x="90170" y="2641229"/>
                    <a:pt x="83820" y="2611703"/>
                  </a:cubicBezTo>
                  <a:lnTo>
                    <a:pt x="85090" y="2573741"/>
                  </a:lnTo>
                  <a:lnTo>
                    <a:pt x="87630" y="2573741"/>
                  </a:lnTo>
                  <a:cubicBezTo>
                    <a:pt x="91440" y="2451419"/>
                    <a:pt x="88900" y="2405021"/>
                    <a:pt x="85090" y="2350188"/>
                  </a:cubicBezTo>
                  <a:cubicBezTo>
                    <a:pt x="81280" y="2299571"/>
                    <a:pt x="77470" y="2240519"/>
                    <a:pt x="78740" y="2088672"/>
                  </a:cubicBezTo>
                  <a:cubicBezTo>
                    <a:pt x="80010" y="2033838"/>
                    <a:pt x="80010" y="1995876"/>
                    <a:pt x="81280" y="1979004"/>
                  </a:cubicBezTo>
                  <a:lnTo>
                    <a:pt x="85090" y="1979004"/>
                  </a:lnTo>
                  <a:lnTo>
                    <a:pt x="81280" y="1742796"/>
                  </a:lnTo>
                  <a:lnTo>
                    <a:pt x="81280" y="1730142"/>
                  </a:lnTo>
                  <a:lnTo>
                    <a:pt x="83820" y="1730142"/>
                  </a:lnTo>
                  <a:lnTo>
                    <a:pt x="82550" y="1472844"/>
                  </a:lnTo>
                  <a:lnTo>
                    <a:pt x="87630" y="1502370"/>
                  </a:lnTo>
                  <a:lnTo>
                    <a:pt x="82550" y="1396920"/>
                  </a:lnTo>
                  <a:cubicBezTo>
                    <a:pt x="81280" y="1367394"/>
                    <a:pt x="78740" y="1320996"/>
                    <a:pt x="77470" y="1270380"/>
                  </a:cubicBezTo>
                  <a:lnTo>
                    <a:pt x="81280" y="1223982"/>
                  </a:lnTo>
                  <a:cubicBezTo>
                    <a:pt x="90170" y="1126968"/>
                    <a:pt x="88900" y="1080570"/>
                    <a:pt x="87630" y="1008864"/>
                  </a:cubicBezTo>
                  <a:cubicBezTo>
                    <a:pt x="86360" y="979339"/>
                    <a:pt x="86360" y="945594"/>
                    <a:pt x="85090" y="899197"/>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19623" y="83820"/>
                    <a:pt x="1060844" y="85090"/>
                    <a:pt x="1227284" y="85090"/>
                  </a:cubicBezTo>
                  <a:lnTo>
                    <a:pt x="1343288" y="85090"/>
                  </a:lnTo>
                  <a:lnTo>
                    <a:pt x="1297895" y="80010"/>
                  </a:lnTo>
                  <a:cubicBezTo>
                    <a:pt x="1328157" y="80010"/>
                    <a:pt x="1348332" y="81280"/>
                    <a:pt x="1373550" y="81280"/>
                  </a:cubicBezTo>
                  <a:cubicBezTo>
                    <a:pt x="1388681" y="81280"/>
                    <a:pt x="1403812" y="82550"/>
                    <a:pt x="1418942" y="82550"/>
                  </a:cubicBezTo>
                  <a:lnTo>
                    <a:pt x="1429030" y="82550"/>
                  </a:lnTo>
                  <a:cubicBezTo>
                    <a:pt x="1444161" y="81280"/>
                    <a:pt x="1464335" y="80010"/>
                    <a:pt x="1474422" y="77470"/>
                  </a:cubicBezTo>
                  <a:lnTo>
                    <a:pt x="1474422" y="78740"/>
                  </a:lnTo>
                  <a:cubicBezTo>
                    <a:pt x="1590426" y="83820"/>
                    <a:pt x="1671124" y="82550"/>
                    <a:pt x="1736691" y="78740"/>
                  </a:cubicBezTo>
                  <a:lnTo>
                    <a:pt x="1746779" y="78740"/>
                  </a:lnTo>
                  <a:cubicBezTo>
                    <a:pt x="1988873" y="78740"/>
                    <a:pt x="2261229" y="78740"/>
                    <a:pt x="2321753" y="86360"/>
                  </a:cubicBezTo>
                  <a:lnTo>
                    <a:pt x="2331840" y="86360"/>
                  </a:lnTo>
                  <a:cubicBezTo>
                    <a:pt x="2422626" y="86360"/>
                    <a:pt x="2442800" y="86360"/>
                    <a:pt x="2447844" y="80010"/>
                  </a:cubicBezTo>
                  <a:lnTo>
                    <a:pt x="2488193" y="80010"/>
                  </a:lnTo>
                  <a:lnTo>
                    <a:pt x="2553760" y="83820"/>
                  </a:lnTo>
                  <a:lnTo>
                    <a:pt x="2614284" y="78740"/>
                  </a:lnTo>
                  <a:cubicBezTo>
                    <a:pt x="2644546" y="78740"/>
                    <a:pt x="2674807" y="78740"/>
                    <a:pt x="2694982" y="80010"/>
                  </a:cubicBezTo>
                  <a:lnTo>
                    <a:pt x="2694982" y="88900"/>
                  </a:lnTo>
                  <a:cubicBezTo>
                    <a:pt x="2821073" y="91440"/>
                    <a:pt x="3007687" y="90170"/>
                    <a:pt x="3143865" y="88900"/>
                  </a:cubicBezTo>
                  <a:cubicBezTo>
                    <a:pt x="3204389" y="88900"/>
                    <a:pt x="3259869" y="87630"/>
                    <a:pt x="3290131" y="87630"/>
                  </a:cubicBezTo>
                  <a:lnTo>
                    <a:pt x="3290131" y="85090"/>
                  </a:lnTo>
                  <a:lnTo>
                    <a:pt x="3703709" y="85090"/>
                  </a:lnTo>
                  <a:lnTo>
                    <a:pt x="3703709" y="87630"/>
                  </a:lnTo>
                  <a:cubicBezTo>
                    <a:pt x="3718839" y="86360"/>
                    <a:pt x="3733971" y="86360"/>
                    <a:pt x="3744058" y="85090"/>
                  </a:cubicBezTo>
                  <a:lnTo>
                    <a:pt x="3880236" y="85090"/>
                  </a:lnTo>
                  <a:cubicBezTo>
                    <a:pt x="4238334" y="85090"/>
                    <a:pt x="4611562" y="85090"/>
                    <a:pt x="4939399" y="81280"/>
                  </a:cubicBezTo>
                  <a:lnTo>
                    <a:pt x="4959574" y="81280"/>
                  </a:lnTo>
                  <a:cubicBezTo>
                    <a:pt x="4994879" y="81280"/>
                    <a:pt x="5025141" y="80010"/>
                    <a:pt x="5060447" y="80010"/>
                  </a:cubicBezTo>
                  <a:lnTo>
                    <a:pt x="5231929" y="77470"/>
                  </a:lnTo>
                  <a:lnTo>
                    <a:pt x="5196624" y="74930"/>
                  </a:lnTo>
                  <a:lnTo>
                    <a:pt x="5272279" y="74930"/>
                  </a:lnTo>
                  <a:cubicBezTo>
                    <a:pt x="5297497" y="78740"/>
                    <a:pt x="5342889" y="81280"/>
                    <a:pt x="5373151" y="83820"/>
                  </a:cubicBezTo>
                  <a:lnTo>
                    <a:pt x="5378195" y="77470"/>
                  </a:lnTo>
                  <a:lnTo>
                    <a:pt x="5383238" y="82550"/>
                  </a:lnTo>
                  <a:cubicBezTo>
                    <a:pt x="5398370" y="81280"/>
                    <a:pt x="5494198" y="82550"/>
                    <a:pt x="5574897" y="82550"/>
                  </a:cubicBezTo>
                  <a:lnTo>
                    <a:pt x="5806904" y="82550"/>
                  </a:lnTo>
                  <a:lnTo>
                    <a:pt x="5806904" y="78740"/>
                  </a:lnTo>
                  <a:cubicBezTo>
                    <a:pt x="5827078" y="78740"/>
                    <a:pt x="5842210" y="78740"/>
                    <a:pt x="5862384" y="77470"/>
                  </a:cubicBezTo>
                  <a:lnTo>
                    <a:pt x="5867428" y="77470"/>
                  </a:lnTo>
                  <a:cubicBezTo>
                    <a:pt x="5922907" y="76200"/>
                    <a:pt x="5983432" y="74930"/>
                    <a:pt x="6054042" y="73660"/>
                  </a:cubicBezTo>
                  <a:cubicBezTo>
                    <a:pt x="6048998" y="74930"/>
                    <a:pt x="6048998" y="76200"/>
                    <a:pt x="6043955" y="77470"/>
                  </a:cubicBezTo>
                  <a:cubicBezTo>
                    <a:pt x="6038911" y="83820"/>
                    <a:pt x="6069173" y="87630"/>
                    <a:pt x="6084304" y="88900"/>
                  </a:cubicBezTo>
                  <a:lnTo>
                    <a:pt x="6094391" y="88900"/>
                  </a:lnTo>
                  <a:cubicBezTo>
                    <a:pt x="6230569" y="90170"/>
                    <a:pt x="6255788" y="88900"/>
                    <a:pt x="6275962" y="85090"/>
                  </a:cubicBezTo>
                  <a:cubicBezTo>
                    <a:pt x="6281006" y="83820"/>
                    <a:pt x="6291093" y="82550"/>
                    <a:pt x="6407097" y="83820"/>
                  </a:cubicBezTo>
                  <a:lnTo>
                    <a:pt x="6417183" y="83820"/>
                  </a:lnTo>
                  <a:cubicBezTo>
                    <a:pt x="6432315" y="82550"/>
                    <a:pt x="6442402" y="81280"/>
                    <a:pt x="6447446" y="80010"/>
                  </a:cubicBezTo>
                  <a:cubicBezTo>
                    <a:pt x="6578580" y="78740"/>
                    <a:pt x="6623973" y="77470"/>
                    <a:pt x="6659278" y="76200"/>
                  </a:cubicBezTo>
                  <a:lnTo>
                    <a:pt x="6785369" y="78740"/>
                  </a:lnTo>
                  <a:cubicBezTo>
                    <a:pt x="6830761" y="80010"/>
                    <a:pt x="6855980" y="80010"/>
                    <a:pt x="6871111" y="81280"/>
                  </a:cubicBezTo>
                  <a:lnTo>
                    <a:pt x="6871111" y="90170"/>
                  </a:lnTo>
                  <a:lnTo>
                    <a:pt x="7471304" y="92710"/>
                  </a:lnTo>
                  <a:lnTo>
                    <a:pt x="7451129" y="91440"/>
                  </a:lnTo>
                  <a:cubicBezTo>
                    <a:pt x="7491478" y="90170"/>
                    <a:pt x="7572177" y="87630"/>
                    <a:pt x="7627656" y="87630"/>
                  </a:cubicBezTo>
                  <a:cubicBezTo>
                    <a:pt x="7748704" y="85090"/>
                    <a:pt x="7799139" y="83820"/>
                    <a:pt x="7817465" y="81280"/>
                  </a:cubicBezTo>
                  <a:lnTo>
                    <a:pt x="7827625" y="81280"/>
                  </a:lnTo>
                  <a:lnTo>
                    <a:pt x="7830165" y="85090"/>
                  </a:lnTo>
                  <a:lnTo>
                    <a:pt x="7830165" y="63500"/>
                  </a:lnTo>
                  <a:lnTo>
                    <a:pt x="7832705" y="63500"/>
                  </a:lnTo>
                  <a:lnTo>
                    <a:pt x="7831435" y="85090"/>
                  </a:lnTo>
                  <a:lnTo>
                    <a:pt x="7835245" y="83820"/>
                  </a:lnTo>
                  <a:cubicBezTo>
                    <a:pt x="7841595" y="82550"/>
                    <a:pt x="7866995" y="81280"/>
                    <a:pt x="7893665" y="80010"/>
                  </a:cubicBezTo>
                  <a:lnTo>
                    <a:pt x="7893665" y="85090"/>
                  </a:lnTo>
                  <a:cubicBezTo>
                    <a:pt x="7917795" y="86360"/>
                    <a:pt x="7938115" y="85090"/>
                    <a:pt x="7958435" y="82550"/>
                  </a:cubicBezTo>
                  <a:cubicBezTo>
                    <a:pt x="7985105" y="80010"/>
                    <a:pt x="8011775" y="77470"/>
                    <a:pt x="8048605" y="82550"/>
                  </a:cubicBezTo>
                  <a:cubicBezTo>
                    <a:pt x="8057495" y="82550"/>
                    <a:pt x="8070195" y="85090"/>
                    <a:pt x="8082895" y="86360"/>
                  </a:cubicBezTo>
                  <a:cubicBezTo>
                    <a:pt x="8110835" y="90170"/>
                    <a:pt x="8120995" y="91440"/>
                    <a:pt x="8126075" y="86360"/>
                  </a:cubicBezTo>
                  <a:lnTo>
                    <a:pt x="8127345" y="85090"/>
                  </a:lnTo>
                  <a:cubicBezTo>
                    <a:pt x="8134965" y="85090"/>
                    <a:pt x="8142585" y="85090"/>
                    <a:pt x="8151475" y="83820"/>
                  </a:cubicBezTo>
                  <a:cubicBezTo>
                    <a:pt x="8174335" y="82550"/>
                    <a:pt x="8197195" y="81280"/>
                    <a:pt x="8223865" y="85090"/>
                  </a:cubicBezTo>
                  <a:lnTo>
                    <a:pt x="8226405" y="85090"/>
                  </a:lnTo>
                  <a:cubicBezTo>
                    <a:pt x="8227675" y="85090"/>
                    <a:pt x="8228945" y="85090"/>
                    <a:pt x="8228945" y="83820"/>
                  </a:cubicBezTo>
                  <a:lnTo>
                    <a:pt x="8242915" y="86360"/>
                  </a:lnTo>
                  <a:cubicBezTo>
                    <a:pt x="8255615" y="88900"/>
                    <a:pt x="8278475" y="87630"/>
                    <a:pt x="8298795" y="86360"/>
                  </a:cubicBezTo>
                  <a:cubicBezTo>
                    <a:pt x="8308955" y="86360"/>
                    <a:pt x="8320385" y="85090"/>
                    <a:pt x="8326735" y="85090"/>
                  </a:cubicBezTo>
                  <a:lnTo>
                    <a:pt x="8328005" y="90170"/>
                  </a:lnTo>
                  <a:cubicBezTo>
                    <a:pt x="8349595" y="83820"/>
                    <a:pt x="8376265" y="83820"/>
                    <a:pt x="8406745" y="85090"/>
                  </a:cubicBezTo>
                  <a:cubicBezTo>
                    <a:pt x="8430875" y="86360"/>
                    <a:pt x="8458815" y="86360"/>
                    <a:pt x="8488025" y="83820"/>
                  </a:cubicBezTo>
                  <a:lnTo>
                    <a:pt x="8484215" y="87630"/>
                  </a:lnTo>
                  <a:lnTo>
                    <a:pt x="8507075" y="85090"/>
                  </a:lnTo>
                  <a:cubicBezTo>
                    <a:pt x="8509615" y="85090"/>
                    <a:pt x="8512155" y="85090"/>
                    <a:pt x="8515965" y="83820"/>
                  </a:cubicBezTo>
                  <a:lnTo>
                    <a:pt x="8517235" y="90170"/>
                  </a:lnTo>
                  <a:cubicBezTo>
                    <a:pt x="8533745" y="88900"/>
                    <a:pt x="8550255" y="87630"/>
                    <a:pt x="8571845" y="88900"/>
                  </a:cubicBezTo>
                  <a:lnTo>
                    <a:pt x="8575655" y="88900"/>
                  </a:lnTo>
                  <a:lnTo>
                    <a:pt x="8585815" y="90170"/>
                  </a:lnTo>
                  <a:lnTo>
                    <a:pt x="8585815" y="109220"/>
                  </a:lnTo>
                  <a:lnTo>
                    <a:pt x="8598515" y="109220"/>
                  </a:lnTo>
                  <a:lnTo>
                    <a:pt x="8598515" y="115570"/>
                  </a:lnTo>
                  <a:cubicBezTo>
                    <a:pt x="8597245" y="129540"/>
                    <a:pt x="8595975" y="138430"/>
                    <a:pt x="8593435" y="148590"/>
                  </a:cubicBezTo>
                  <a:lnTo>
                    <a:pt x="8593435" y="151130"/>
                  </a:lnTo>
                  <a:cubicBezTo>
                    <a:pt x="8588355" y="176530"/>
                    <a:pt x="8584545" y="201930"/>
                    <a:pt x="8585815" y="271780"/>
                  </a:cubicBezTo>
                  <a:lnTo>
                    <a:pt x="8589625" y="271780"/>
                  </a:lnTo>
                  <a:cubicBezTo>
                    <a:pt x="8588355" y="293370"/>
                    <a:pt x="8587085" y="311150"/>
                    <a:pt x="8584545" y="321310"/>
                  </a:cubicBezTo>
                  <a:cubicBezTo>
                    <a:pt x="8584545" y="369570"/>
                    <a:pt x="8585815" y="372110"/>
                    <a:pt x="8592165" y="372110"/>
                  </a:cubicBezTo>
                  <a:cubicBezTo>
                    <a:pt x="8592165" y="384810"/>
                    <a:pt x="8593435" y="394970"/>
                    <a:pt x="8595975" y="407670"/>
                  </a:cubicBezTo>
                  <a:cubicBezTo>
                    <a:pt x="8597245" y="417830"/>
                    <a:pt x="8599785" y="429260"/>
                    <a:pt x="8599785" y="443230"/>
                  </a:cubicBezTo>
                  <a:lnTo>
                    <a:pt x="8594705" y="443230"/>
                  </a:lnTo>
                  <a:lnTo>
                    <a:pt x="8594705" y="449580"/>
                  </a:lnTo>
                  <a:cubicBezTo>
                    <a:pt x="8592165" y="513080"/>
                    <a:pt x="8595975" y="520700"/>
                    <a:pt x="8599785" y="528320"/>
                  </a:cubicBezTo>
                  <a:cubicBezTo>
                    <a:pt x="8601055" y="530860"/>
                    <a:pt x="8602325" y="534670"/>
                    <a:pt x="8603595" y="544830"/>
                  </a:cubicBezTo>
                  <a:lnTo>
                    <a:pt x="8594705" y="546100"/>
                  </a:lnTo>
                  <a:close/>
                  <a:moveTo>
                    <a:pt x="8598515" y="756920"/>
                  </a:moveTo>
                  <a:lnTo>
                    <a:pt x="8595975" y="751840"/>
                  </a:lnTo>
                  <a:lnTo>
                    <a:pt x="8597245" y="745490"/>
                  </a:lnTo>
                  <a:cubicBezTo>
                    <a:pt x="8598515" y="750570"/>
                    <a:pt x="8598515" y="754380"/>
                    <a:pt x="8598515" y="756920"/>
                  </a:cubicBezTo>
                  <a:close/>
                  <a:moveTo>
                    <a:pt x="73660" y="6784766"/>
                  </a:moveTo>
                  <a:lnTo>
                    <a:pt x="76200" y="6789846"/>
                  </a:lnTo>
                  <a:lnTo>
                    <a:pt x="74930" y="6796196"/>
                  </a:lnTo>
                  <a:cubicBezTo>
                    <a:pt x="73660" y="6792386"/>
                    <a:pt x="73660" y="6788576"/>
                    <a:pt x="73660" y="6784766"/>
                  </a:cubicBezTo>
                  <a:close/>
                  <a:moveTo>
                    <a:pt x="8634075" y="628650"/>
                  </a:moveTo>
                  <a:lnTo>
                    <a:pt x="8634075" y="619760"/>
                  </a:lnTo>
                  <a:cubicBezTo>
                    <a:pt x="8634075" y="623570"/>
                    <a:pt x="8635345" y="626110"/>
                    <a:pt x="8635345" y="628650"/>
                  </a:cubicBezTo>
                  <a:lnTo>
                    <a:pt x="8634075" y="628650"/>
                  </a:lnTo>
                  <a:close/>
                  <a:moveTo>
                    <a:pt x="8663285" y="2392368"/>
                  </a:moveTo>
                  <a:lnTo>
                    <a:pt x="8659475" y="2388150"/>
                  </a:lnTo>
                  <a:cubicBezTo>
                    <a:pt x="8660745" y="2388150"/>
                    <a:pt x="8662015" y="2392368"/>
                    <a:pt x="8663285" y="2392368"/>
                  </a:cubicBezTo>
                  <a:close/>
                </a:path>
              </a:pathLst>
            </a:custGeom>
            <a:solidFill>
              <a:srgbClr val="5EAF38"/>
            </a:solidFill>
          </p:spPr>
        </p:sp>
      </p:grpSp>
      <p:sp>
        <p:nvSpPr>
          <p:cNvPr name="Freeform 5" id="5"/>
          <p:cNvSpPr/>
          <p:nvPr/>
        </p:nvSpPr>
        <p:spPr>
          <a:xfrm flipH="false" flipV="false" rot="3400381">
            <a:off x="2777497" y="582323"/>
            <a:ext cx="1144534" cy="1842308"/>
          </a:xfrm>
          <a:custGeom>
            <a:avLst/>
            <a:gdLst/>
            <a:ahLst/>
            <a:cxnLst/>
            <a:rect r="r" b="b" t="t" l="l"/>
            <a:pathLst>
              <a:path h="1842308" w="1144534">
                <a:moveTo>
                  <a:pt x="0" y="0"/>
                </a:moveTo>
                <a:lnTo>
                  <a:pt x="1144534" y="0"/>
                </a:lnTo>
                <a:lnTo>
                  <a:pt x="1144534" y="1842308"/>
                </a:lnTo>
                <a:lnTo>
                  <a:pt x="0" y="18423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156760" y="1028700"/>
            <a:ext cx="1460857" cy="1459031"/>
          </a:xfrm>
          <a:custGeom>
            <a:avLst/>
            <a:gdLst/>
            <a:ahLst/>
            <a:cxnLst/>
            <a:rect r="r" b="b" t="t" l="l"/>
            <a:pathLst>
              <a:path h="1459031" w="1460857">
                <a:moveTo>
                  <a:pt x="0" y="0"/>
                </a:moveTo>
                <a:lnTo>
                  <a:pt x="1460857" y="0"/>
                </a:lnTo>
                <a:lnTo>
                  <a:pt x="1460857" y="1459031"/>
                </a:lnTo>
                <a:lnTo>
                  <a:pt x="0" y="14590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a:grpSpLocks noChangeAspect="true"/>
          </p:cNvGrpSpPr>
          <p:nvPr/>
        </p:nvGrpSpPr>
        <p:grpSpPr>
          <a:xfrm rot="-726569">
            <a:off x="4545685" y="6552577"/>
            <a:ext cx="5510877" cy="5780297"/>
            <a:chOff x="0" y="0"/>
            <a:chExt cx="13716000" cy="14386560"/>
          </a:xfrm>
        </p:grpSpPr>
        <p:sp>
          <p:nvSpPr>
            <p:cNvPr name="Freeform 8" id="8"/>
            <p:cNvSpPr/>
            <p:nvPr/>
          </p:nvSpPr>
          <p:spPr>
            <a:xfrm flipH="false" flipV="false" rot="0">
              <a:off x="1430020" y="726440"/>
              <a:ext cx="11457940" cy="10681970"/>
            </a:xfrm>
            <a:custGeom>
              <a:avLst/>
              <a:gdLst/>
              <a:ahLst/>
              <a:cxnLst/>
              <a:rect r="r" b="b" t="t" l="l"/>
              <a:pathLst>
                <a:path h="10681970" w="11457940">
                  <a:moveTo>
                    <a:pt x="11457940" y="10681970"/>
                  </a:moveTo>
                  <a:lnTo>
                    <a:pt x="0" y="10681970"/>
                  </a:lnTo>
                  <a:lnTo>
                    <a:pt x="0" y="0"/>
                  </a:lnTo>
                  <a:lnTo>
                    <a:pt x="11456669" y="0"/>
                  </a:lnTo>
                  <a:lnTo>
                    <a:pt x="11456669" y="10681970"/>
                  </a:lnTo>
                  <a:lnTo>
                    <a:pt x="11457940" y="10681970"/>
                  </a:lnTo>
                  <a:close/>
                </a:path>
              </a:pathLst>
            </a:custGeom>
            <a:blipFill>
              <a:blip r:embed="rId7"/>
              <a:stretch>
                <a:fillRect l="0" t="-21509" r="0" b="-21509"/>
              </a:stretch>
            </a:blipFill>
          </p:spPr>
        </p:sp>
        <p:sp>
          <p:nvSpPr>
            <p:cNvPr name="Freeform 9" id="9"/>
            <p:cNvSpPr/>
            <p:nvPr/>
          </p:nvSpPr>
          <p:spPr>
            <a:xfrm flipH="false" flipV="false" rot="0">
              <a:off x="0" y="0"/>
              <a:ext cx="13716000" cy="14386561"/>
            </a:xfrm>
            <a:custGeom>
              <a:avLst/>
              <a:gdLst/>
              <a:ahLst/>
              <a:cxnLst/>
              <a:rect r="r" b="b" t="t" l="l"/>
              <a:pathLst>
                <a:path h="14386561" w="13716000">
                  <a:moveTo>
                    <a:pt x="13716000" y="14386561"/>
                  </a:moveTo>
                  <a:lnTo>
                    <a:pt x="0" y="14386561"/>
                  </a:lnTo>
                  <a:lnTo>
                    <a:pt x="0" y="0"/>
                  </a:lnTo>
                  <a:lnTo>
                    <a:pt x="13716000" y="0"/>
                  </a:lnTo>
                  <a:lnTo>
                    <a:pt x="13716000" y="14386561"/>
                  </a:lnTo>
                  <a:close/>
                </a:path>
              </a:pathLst>
            </a:custGeom>
            <a:blipFill>
              <a:blip r:embed="rId8"/>
              <a:stretch>
                <a:fillRect l="-412" t="0" r="-412" b="0"/>
              </a:stretch>
            </a:blipFill>
          </p:spPr>
        </p:sp>
      </p:grpSp>
      <p:grpSp>
        <p:nvGrpSpPr>
          <p:cNvPr name="Group 10" id="10"/>
          <p:cNvGrpSpPr/>
          <p:nvPr/>
        </p:nvGrpSpPr>
        <p:grpSpPr>
          <a:xfrm rot="0">
            <a:off x="10126905" y="0"/>
            <a:ext cx="8161095" cy="10287000"/>
            <a:chOff x="0" y="0"/>
            <a:chExt cx="10881461" cy="13716000"/>
          </a:xfrm>
        </p:grpSpPr>
        <p:sp>
          <p:nvSpPr>
            <p:cNvPr name="Freeform 11" id="11"/>
            <p:cNvSpPr/>
            <p:nvPr/>
          </p:nvSpPr>
          <p:spPr>
            <a:xfrm flipH="false" flipV="false" rot="0">
              <a:off x="0" y="0"/>
              <a:ext cx="10881461" cy="13716000"/>
            </a:xfrm>
            <a:custGeom>
              <a:avLst/>
              <a:gdLst/>
              <a:ahLst/>
              <a:cxnLst/>
              <a:rect r="r" b="b" t="t" l="l"/>
              <a:pathLst>
                <a:path h="13716000" w="10881461">
                  <a:moveTo>
                    <a:pt x="0" y="0"/>
                  </a:moveTo>
                  <a:lnTo>
                    <a:pt x="10881461" y="0"/>
                  </a:lnTo>
                  <a:lnTo>
                    <a:pt x="10881461" y="13716000"/>
                  </a:lnTo>
                  <a:lnTo>
                    <a:pt x="0" y="13716000"/>
                  </a:lnTo>
                  <a:lnTo>
                    <a:pt x="0" y="0"/>
                  </a:lnTo>
                  <a:close/>
                </a:path>
              </a:pathLst>
            </a:custGeom>
            <a:blipFill>
              <a:blip r:embed="rId9"/>
              <a:stretch>
                <a:fillRect l="0" t="0" r="0" b="-5778"/>
              </a:stretch>
            </a:blipFill>
          </p:spPr>
        </p:sp>
        <p:sp>
          <p:nvSpPr>
            <p:cNvPr name="Freeform 12" id="12"/>
            <p:cNvSpPr/>
            <p:nvPr/>
          </p:nvSpPr>
          <p:spPr>
            <a:xfrm flipH="false" flipV="false" rot="0">
              <a:off x="632856" y="8344294"/>
              <a:ext cx="1114222" cy="1114222"/>
            </a:xfrm>
            <a:custGeom>
              <a:avLst/>
              <a:gdLst/>
              <a:ahLst/>
              <a:cxnLst/>
              <a:rect r="r" b="b" t="t" l="l"/>
              <a:pathLst>
                <a:path h="1114222" w="1114222">
                  <a:moveTo>
                    <a:pt x="0" y="0"/>
                  </a:moveTo>
                  <a:lnTo>
                    <a:pt x="1114222" y="0"/>
                  </a:lnTo>
                  <a:lnTo>
                    <a:pt x="1114222" y="1114223"/>
                  </a:lnTo>
                  <a:lnTo>
                    <a:pt x="0" y="11142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747078" y="10308122"/>
              <a:ext cx="1114222" cy="1114222"/>
            </a:xfrm>
            <a:custGeom>
              <a:avLst/>
              <a:gdLst/>
              <a:ahLst/>
              <a:cxnLst/>
              <a:rect r="r" b="b" t="t" l="l"/>
              <a:pathLst>
                <a:path h="1114222" w="1114222">
                  <a:moveTo>
                    <a:pt x="0" y="0"/>
                  </a:moveTo>
                  <a:lnTo>
                    <a:pt x="1114222" y="0"/>
                  </a:lnTo>
                  <a:lnTo>
                    <a:pt x="1114222" y="1114222"/>
                  </a:lnTo>
                  <a:lnTo>
                    <a:pt x="0" y="1114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0">
              <a:off x="1747078" y="4910747"/>
              <a:ext cx="1114222" cy="1114222"/>
            </a:xfrm>
            <a:custGeom>
              <a:avLst/>
              <a:gdLst/>
              <a:ahLst/>
              <a:cxnLst/>
              <a:rect r="r" b="b" t="t" l="l"/>
              <a:pathLst>
                <a:path h="1114222" w="1114222">
                  <a:moveTo>
                    <a:pt x="0" y="0"/>
                  </a:moveTo>
                  <a:lnTo>
                    <a:pt x="1114222" y="0"/>
                  </a:lnTo>
                  <a:lnTo>
                    <a:pt x="1114222" y="1114222"/>
                  </a:lnTo>
                  <a:lnTo>
                    <a:pt x="0" y="1114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3617341" y="6858000"/>
              <a:ext cx="1114222" cy="1114222"/>
            </a:xfrm>
            <a:custGeom>
              <a:avLst/>
              <a:gdLst/>
              <a:ahLst/>
              <a:cxnLst/>
              <a:rect r="r" b="b" t="t" l="l"/>
              <a:pathLst>
                <a:path h="1114222" w="1114222">
                  <a:moveTo>
                    <a:pt x="0" y="0"/>
                  </a:moveTo>
                  <a:lnTo>
                    <a:pt x="1114223" y="0"/>
                  </a:lnTo>
                  <a:lnTo>
                    <a:pt x="1114223" y="1114222"/>
                  </a:lnTo>
                  <a:lnTo>
                    <a:pt x="0" y="1114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6733722" y="8901406"/>
              <a:ext cx="1114222" cy="1114222"/>
            </a:xfrm>
            <a:custGeom>
              <a:avLst/>
              <a:gdLst/>
              <a:ahLst/>
              <a:cxnLst/>
              <a:rect r="r" b="b" t="t" l="l"/>
              <a:pathLst>
                <a:path h="1114222" w="1114222">
                  <a:moveTo>
                    <a:pt x="0" y="0"/>
                  </a:moveTo>
                  <a:lnTo>
                    <a:pt x="1114222" y="0"/>
                  </a:lnTo>
                  <a:lnTo>
                    <a:pt x="1114222" y="1114222"/>
                  </a:lnTo>
                  <a:lnTo>
                    <a:pt x="0" y="1114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3617341" y="10308122"/>
              <a:ext cx="1114222" cy="1114222"/>
            </a:xfrm>
            <a:custGeom>
              <a:avLst/>
              <a:gdLst/>
              <a:ahLst/>
              <a:cxnLst/>
              <a:rect r="r" b="b" t="t" l="l"/>
              <a:pathLst>
                <a:path h="1114222" w="1114222">
                  <a:moveTo>
                    <a:pt x="0" y="0"/>
                  </a:moveTo>
                  <a:lnTo>
                    <a:pt x="1114223" y="0"/>
                  </a:lnTo>
                  <a:lnTo>
                    <a:pt x="1114223" y="1114222"/>
                  </a:lnTo>
                  <a:lnTo>
                    <a:pt x="0" y="1114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5549240" y="5254330"/>
              <a:ext cx="4597407" cy="2160781"/>
            </a:xfrm>
            <a:custGeom>
              <a:avLst/>
              <a:gdLst/>
              <a:ahLst/>
              <a:cxnLst/>
              <a:rect r="r" b="b" t="t" l="l"/>
              <a:pathLst>
                <a:path h="2160781" w="4597407">
                  <a:moveTo>
                    <a:pt x="0" y="0"/>
                  </a:moveTo>
                  <a:lnTo>
                    <a:pt x="4597408" y="0"/>
                  </a:lnTo>
                  <a:lnTo>
                    <a:pt x="4597408" y="2160781"/>
                  </a:lnTo>
                  <a:lnTo>
                    <a:pt x="0" y="216078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9" id="19"/>
          <p:cNvSpPr txBox="true"/>
          <p:nvPr/>
        </p:nvSpPr>
        <p:spPr>
          <a:xfrm rot="0">
            <a:off x="1045796" y="2449631"/>
            <a:ext cx="4607937" cy="582930"/>
          </a:xfrm>
          <a:prstGeom prst="rect">
            <a:avLst/>
          </a:prstGeom>
        </p:spPr>
        <p:txBody>
          <a:bodyPr anchor="t" rtlCol="false" tIns="0" lIns="0" bIns="0" rIns="0">
            <a:spAutoFit/>
          </a:bodyPr>
          <a:lstStyle/>
          <a:p>
            <a:pPr algn="ctr" marL="0" indent="0" lvl="0">
              <a:lnSpc>
                <a:spcPts val="4680"/>
              </a:lnSpc>
              <a:spcBef>
                <a:spcPct val="0"/>
              </a:spcBef>
            </a:pPr>
            <a:r>
              <a:rPr lang="en-US" sz="3600">
                <a:solidFill>
                  <a:srgbClr val="935F55"/>
                </a:solidFill>
                <a:latin typeface="BM Hanna"/>
              </a:rPr>
              <a:t>Grocery Store</a:t>
            </a:r>
          </a:p>
        </p:txBody>
      </p:sp>
      <p:sp>
        <p:nvSpPr>
          <p:cNvPr name="TextBox 20" id="20"/>
          <p:cNvSpPr txBox="true"/>
          <p:nvPr/>
        </p:nvSpPr>
        <p:spPr>
          <a:xfrm rot="0">
            <a:off x="1294282" y="3330595"/>
            <a:ext cx="4110965" cy="2184400"/>
          </a:xfrm>
          <a:prstGeom prst="rect">
            <a:avLst/>
          </a:prstGeom>
        </p:spPr>
        <p:txBody>
          <a:bodyPr anchor="t" rtlCol="false" tIns="0" lIns="0" bIns="0" rIns="0">
            <a:spAutoFit/>
          </a:bodyPr>
          <a:lstStyle/>
          <a:p>
            <a:pPr algn="ctr" marL="0" indent="0" lvl="0">
              <a:lnSpc>
                <a:spcPts val="3499"/>
              </a:lnSpc>
              <a:spcBef>
                <a:spcPct val="0"/>
              </a:spcBef>
            </a:pPr>
            <a:r>
              <a:rPr lang="en-US" sz="2499">
                <a:solidFill>
                  <a:srgbClr val="935F55"/>
                </a:solidFill>
                <a:latin typeface="BM Hanna"/>
              </a:rPr>
              <a:t>Riverwood partners with the local grocery store to fill in the gap when the local food system is tapped out and can no longer provide.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9144000" y="1028700"/>
            <a:ext cx="8223826" cy="8107927"/>
            <a:chOff x="0" y="0"/>
            <a:chExt cx="10965101" cy="10810569"/>
          </a:xfrm>
        </p:grpSpPr>
        <p:pic>
          <p:nvPicPr>
            <p:cNvPr name="Picture 4" id="4"/>
            <p:cNvPicPr>
              <a:picLocks noChangeAspect="true"/>
            </p:cNvPicPr>
            <p:nvPr/>
          </p:nvPicPr>
          <p:blipFill>
            <a:blip r:embed="rId3"/>
            <a:srcRect l="0" t="6990" r="0" b="44308"/>
            <a:stretch>
              <a:fillRect/>
            </a:stretch>
          </p:blipFill>
          <p:spPr>
            <a:xfrm flipH="false" flipV="false">
              <a:off x="0" y="0"/>
              <a:ext cx="7225401" cy="3518856"/>
            </a:xfrm>
            <a:prstGeom prst="rect">
              <a:avLst/>
            </a:prstGeom>
          </p:spPr>
        </p:pic>
        <p:pic>
          <p:nvPicPr>
            <p:cNvPr name="Picture 5" id="5"/>
            <p:cNvPicPr>
              <a:picLocks noChangeAspect="true"/>
            </p:cNvPicPr>
            <p:nvPr/>
          </p:nvPicPr>
          <p:blipFill>
            <a:blip r:embed="rId4"/>
            <a:srcRect l="9016" t="0" r="24885" b="0"/>
            <a:stretch>
              <a:fillRect/>
            </a:stretch>
          </p:blipFill>
          <p:spPr>
            <a:xfrm flipH="false" flipV="false">
              <a:off x="7352401" y="0"/>
              <a:ext cx="3612700" cy="5405284"/>
            </a:xfrm>
            <a:prstGeom prst="rect">
              <a:avLst/>
            </a:prstGeom>
          </p:spPr>
        </p:pic>
        <p:pic>
          <p:nvPicPr>
            <p:cNvPr name="Picture 6" id="6"/>
            <p:cNvPicPr>
              <a:picLocks noChangeAspect="true"/>
            </p:cNvPicPr>
            <p:nvPr/>
          </p:nvPicPr>
          <p:blipFill>
            <a:blip r:embed="rId5"/>
            <a:srcRect l="12182" t="0" r="12182" b="0"/>
            <a:stretch>
              <a:fillRect/>
            </a:stretch>
          </p:blipFill>
          <p:spPr>
            <a:xfrm flipH="false" flipV="false">
              <a:off x="0" y="3645856"/>
              <a:ext cx="7225401" cy="7164713"/>
            </a:xfrm>
            <a:prstGeom prst="rect">
              <a:avLst/>
            </a:prstGeom>
          </p:spPr>
        </p:pic>
        <p:pic>
          <p:nvPicPr>
            <p:cNvPr name="Picture 7" id="7"/>
            <p:cNvPicPr>
              <a:picLocks noChangeAspect="true"/>
            </p:cNvPicPr>
            <p:nvPr/>
          </p:nvPicPr>
          <p:blipFill>
            <a:blip r:embed="rId6"/>
            <a:srcRect l="4568" t="0" r="4568" b="0"/>
            <a:stretch>
              <a:fillRect/>
            </a:stretch>
          </p:blipFill>
          <p:spPr>
            <a:xfrm flipH="false" flipV="false">
              <a:off x="7352401" y="5532284"/>
              <a:ext cx="3612700" cy="5278284"/>
            </a:xfrm>
            <a:prstGeom prst="rect">
              <a:avLst/>
            </a:prstGeom>
          </p:spPr>
        </p:pic>
      </p:grpSp>
      <p:sp>
        <p:nvSpPr>
          <p:cNvPr name="TextBox 8" id="8"/>
          <p:cNvSpPr txBox="true"/>
          <p:nvPr/>
        </p:nvSpPr>
        <p:spPr>
          <a:xfrm rot="0">
            <a:off x="990971" y="2915873"/>
            <a:ext cx="7500676" cy="3623420"/>
          </a:xfrm>
          <a:prstGeom prst="rect">
            <a:avLst/>
          </a:prstGeom>
        </p:spPr>
        <p:txBody>
          <a:bodyPr anchor="t" rtlCol="false" tIns="0" lIns="0" bIns="0" rIns="0">
            <a:spAutoFit/>
          </a:bodyPr>
          <a:lstStyle/>
          <a:p>
            <a:pPr>
              <a:lnSpc>
                <a:spcPts val="7332"/>
              </a:lnSpc>
            </a:pPr>
            <a:r>
              <a:rPr lang="en-US" sz="4073">
                <a:solidFill>
                  <a:srgbClr val="935F55"/>
                </a:solidFill>
                <a:latin typeface="BM Hanna"/>
              </a:rPr>
              <a:t>Riverwood Auxiliary</a:t>
            </a:r>
          </a:p>
          <a:p>
            <a:pPr>
              <a:lnSpc>
                <a:spcPts val="7332"/>
              </a:lnSpc>
            </a:pPr>
            <a:r>
              <a:rPr lang="en-US" sz="4073">
                <a:solidFill>
                  <a:srgbClr val="935F55"/>
                </a:solidFill>
                <a:latin typeface="BM Hanna"/>
              </a:rPr>
              <a:t>Aitkin Lions Club</a:t>
            </a:r>
          </a:p>
          <a:p>
            <a:pPr>
              <a:lnSpc>
                <a:spcPts val="7332"/>
              </a:lnSpc>
            </a:pPr>
            <a:r>
              <a:rPr lang="en-US" sz="4073">
                <a:solidFill>
                  <a:srgbClr val="935F55"/>
                </a:solidFill>
                <a:latin typeface="BM Hanna"/>
              </a:rPr>
              <a:t>Aitkin County CARE volunteers</a:t>
            </a:r>
          </a:p>
          <a:p>
            <a:pPr marL="0" indent="0" lvl="0">
              <a:lnSpc>
                <a:spcPts val="7332"/>
              </a:lnSpc>
            </a:pPr>
            <a:r>
              <a:rPr lang="en-US" sz="4073">
                <a:solidFill>
                  <a:srgbClr val="935F55"/>
                </a:solidFill>
                <a:latin typeface="BM Hanna"/>
              </a:rPr>
              <a:t>Aitkin School District FFA</a:t>
            </a:r>
          </a:p>
        </p:txBody>
      </p:sp>
      <p:sp>
        <p:nvSpPr>
          <p:cNvPr name="TextBox 9" id="9"/>
          <p:cNvSpPr txBox="true"/>
          <p:nvPr/>
        </p:nvSpPr>
        <p:spPr>
          <a:xfrm rot="0">
            <a:off x="1028700" y="1162050"/>
            <a:ext cx="6544058" cy="1079501"/>
          </a:xfrm>
          <a:prstGeom prst="rect">
            <a:avLst/>
          </a:prstGeom>
        </p:spPr>
        <p:txBody>
          <a:bodyPr anchor="t" rtlCol="false" tIns="0" lIns="0" bIns="0" rIns="0">
            <a:spAutoFit/>
          </a:bodyPr>
          <a:lstStyle/>
          <a:p>
            <a:pPr marL="0" indent="0" lvl="0">
              <a:lnSpc>
                <a:spcPts val="8000"/>
              </a:lnSpc>
              <a:spcBef>
                <a:spcPct val="0"/>
              </a:spcBef>
            </a:pPr>
            <a:r>
              <a:rPr lang="en-US" sz="8000">
                <a:solidFill>
                  <a:srgbClr val="5D3C36"/>
                </a:solidFill>
                <a:latin typeface="BM Hanna"/>
              </a:rPr>
              <a:t>Volunteers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8028390" y="4515897"/>
            <a:ext cx="139053" cy="13905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sp>
        <p:nvSpPr>
          <p:cNvPr name="Freeform 6" id="6"/>
          <p:cNvSpPr/>
          <p:nvPr/>
        </p:nvSpPr>
        <p:spPr>
          <a:xfrm flipH="false" flipV="false" rot="1051019">
            <a:off x="3574016" y="7816185"/>
            <a:ext cx="2126007" cy="2542310"/>
          </a:xfrm>
          <a:custGeom>
            <a:avLst/>
            <a:gdLst/>
            <a:ahLst/>
            <a:cxnLst/>
            <a:rect r="r" b="b" t="t" l="l"/>
            <a:pathLst>
              <a:path h="2542310" w="2126007">
                <a:moveTo>
                  <a:pt x="0" y="0"/>
                </a:moveTo>
                <a:lnTo>
                  <a:pt x="2126007" y="0"/>
                </a:lnTo>
                <a:lnTo>
                  <a:pt x="2126007" y="2542310"/>
                </a:lnTo>
                <a:lnTo>
                  <a:pt x="0" y="25423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3985919" y="4955478"/>
            <a:ext cx="2802090" cy="1197893"/>
          </a:xfrm>
          <a:custGeom>
            <a:avLst/>
            <a:gdLst/>
            <a:ahLst/>
            <a:cxnLst/>
            <a:rect r="r" b="b" t="t" l="l"/>
            <a:pathLst>
              <a:path h="1197893" w="2802090">
                <a:moveTo>
                  <a:pt x="0" y="0"/>
                </a:moveTo>
                <a:lnTo>
                  <a:pt x="2802090" y="0"/>
                </a:lnTo>
                <a:lnTo>
                  <a:pt x="2802090" y="1197893"/>
                </a:lnTo>
                <a:lnTo>
                  <a:pt x="0" y="11978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2572013">
            <a:off x="-610213" y="5720574"/>
            <a:ext cx="1902912" cy="2742936"/>
          </a:xfrm>
          <a:custGeom>
            <a:avLst/>
            <a:gdLst/>
            <a:ahLst/>
            <a:cxnLst/>
            <a:rect r="r" b="b" t="t" l="l"/>
            <a:pathLst>
              <a:path h="2742936" w="1902912">
                <a:moveTo>
                  <a:pt x="0" y="0"/>
                </a:moveTo>
                <a:lnTo>
                  <a:pt x="1902912" y="0"/>
                </a:lnTo>
                <a:lnTo>
                  <a:pt x="1902912" y="2742937"/>
                </a:lnTo>
                <a:lnTo>
                  <a:pt x="0" y="27429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1505833">
            <a:off x="-284490" y="8370255"/>
            <a:ext cx="2626379" cy="1776089"/>
          </a:xfrm>
          <a:custGeom>
            <a:avLst/>
            <a:gdLst/>
            <a:ahLst/>
            <a:cxnLst/>
            <a:rect r="r" b="b" t="t" l="l"/>
            <a:pathLst>
              <a:path h="1776089" w="2626379">
                <a:moveTo>
                  <a:pt x="0" y="0"/>
                </a:moveTo>
                <a:lnTo>
                  <a:pt x="2626380" y="0"/>
                </a:lnTo>
                <a:lnTo>
                  <a:pt x="2626380" y="1776090"/>
                </a:lnTo>
                <a:lnTo>
                  <a:pt x="0" y="177609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689227">
            <a:off x="2215374" y="6763592"/>
            <a:ext cx="2473708" cy="1583173"/>
          </a:xfrm>
          <a:custGeom>
            <a:avLst/>
            <a:gdLst/>
            <a:ahLst/>
            <a:cxnLst/>
            <a:rect r="r" b="b" t="t" l="l"/>
            <a:pathLst>
              <a:path h="1583173" w="2473708">
                <a:moveTo>
                  <a:pt x="0" y="0"/>
                </a:moveTo>
                <a:lnTo>
                  <a:pt x="2473709" y="0"/>
                </a:lnTo>
                <a:lnTo>
                  <a:pt x="2473709" y="1583174"/>
                </a:lnTo>
                <a:lnTo>
                  <a:pt x="0" y="15831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863837">
            <a:off x="1411591" y="5009678"/>
            <a:ext cx="1893689" cy="1959833"/>
          </a:xfrm>
          <a:custGeom>
            <a:avLst/>
            <a:gdLst/>
            <a:ahLst/>
            <a:cxnLst/>
            <a:rect r="r" b="b" t="t" l="l"/>
            <a:pathLst>
              <a:path h="1959833" w="1893689">
                <a:moveTo>
                  <a:pt x="0" y="0"/>
                </a:moveTo>
                <a:lnTo>
                  <a:pt x="1893688" y="0"/>
                </a:lnTo>
                <a:lnTo>
                  <a:pt x="1893688" y="1959833"/>
                </a:lnTo>
                <a:lnTo>
                  <a:pt x="0" y="195983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2" id="12"/>
          <p:cNvGrpSpPr>
            <a:grpSpLocks noChangeAspect="true"/>
          </p:cNvGrpSpPr>
          <p:nvPr/>
        </p:nvGrpSpPr>
        <p:grpSpPr>
          <a:xfrm rot="-253840">
            <a:off x="990830" y="6079260"/>
            <a:ext cx="7292379" cy="5330509"/>
            <a:chOff x="0" y="0"/>
            <a:chExt cx="2435860" cy="1780540"/>
          </a:xfrm>
        </p:grpSpPr>
        <p:sp>
          <p:nvSpPr>
            <p:cNvPr name="Freeform 13" id="13"/>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15"/>
              <a:stretch>
                <a:fillRect l="0" t="-1373" r="0" b="-1373"/>
              </a:stretch>
            </a:blipFill>
          </p:spPr>
        </p:sp>
        <p:sp>
          <p:nvSpPr>
            <p:cNvPr name="Freeform 14" id="14"/>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16"/>
              <a:stretch>
                <a:fillRect l="-66" t="0" r="-66" b="0"/>
              </a:stretch>
            </a:blipFill>
          </p:spPr>
        </p:sp>
      </p:grpSp>
      <p:sp>
        <p:nvSpPr>
          <p:cNvPr name="Freeform 15" id="15"/>
          <p:cNvSpPr/>
          <p:nvPr/>
        </p:nvSpPr>
        <p:spPr>
          <a:xfrm flipH="false" flipV="false" rot="0">
            <a:off x="1039482" y="803697"/>
            <a:ext cx="5892873" cy="1919307"/>
          </a:xfrm>
          <a:custGeom>
            <a:avLst/>
            <a:gdLst/>
            <a:ahLst/>
            <a:cxnLst/>
            <a:rect r="r" b="b" t="t" l="l"/>
            <a:pathLst>
              <a:path h="1919307" w="5892873">
                <a:moveTo>
                  <a:pt x="0" y="0"/>
                </a:moveTo>
                <a:lnTo>
                  <a:pt x="5892874" y="0"/>
                </a:lnTo>
                <a:lnTo>
                  <a:pt x="5892874" y="1919307"/>
                </a:lnTo>
                <a:lnTo>
                  <a:pt x="0" y="1919307"/>
                </a:lnTo>
                <a:lnTo>
                  <a:pt x="0" y="0"/>
                </a:lnTo>
                <a:close/>
              </a:path>
            </a:pathLst>
          </a:custGeom>
          <a:blipFill>
            <a:blip r:embed="rId17"/>
            <a:stretch>
              <a:fillRect l="0" t="0" r="0" b="0"/>
            </a:stretch>
          </a:blipFill>
        </p:spPr>
      </p:sp>
      <p:sp>
        <p:nvSpPr>
          <p:cNvPr name="Freeform 16" id="16"/>
          <p:cNvSpPr/>
          <p:nvPr/>
        </p:nvSpPr>
        <p:spPr>
          <a:xfrm flipH="false" flipV="false" rot="0">
            <a:off x="8617293" y="259818"/>
            <a:ext cx="5235250" cy="5179753"/>
          </a:xfrm>
          <a:custGeom>
            <a:avLst/>
            <a:gdLst/>
            <a:ahLst/>
            <a:cxnLst/>
            <a:rect r="r" b="b" t="t" l="l"/>
            <a:pathLst>
              <a:path h="5179753" w="5235250">
                <a:moveTo>
                  <a:pt x="0" y="0"/>
                </a:moveTo>
                <a:lnTo>
                  <a:pt x="5235250" y="0"/>
                </a:lnTo>
                <a:lnTo>
                  <a:pt x="5235250" y="5179753"/>
                </a:lnTo>
                <a:lnTo>
                  <a:pt x="0" y="5179753"/>
                </a:lnTo>
                <a:lnTo>
                  <a:pt x="0" y="0"/>
                </a:lnTo>
                <a:close/>
              </a:path>
            </a:pathLst>
          </a:custGeom>
          <a:blipFill>
            <a:blip r:embed="rId18"/>
            <a:stretch>
              <a:fillRect l="0" t="0" r="0" b="0"/>
            </a:stretch>
          </a:blipFill>
        </p:spPr>
      </p:sp>
      <p:sp>
        <p:nvSpPr>
          <p:cNvPr name="Freeform 17" id="17"/>
          <p:cNvSpPr/>
          <p:nvPr/>
        </p:nvSpPr>
        <p:spPr>
          <a:xfrm flipH="false" flipV="false" rot="0">
            <a:off x="12166662" y="0"/>
            <a:ext cx="4779699" cy="9948525"/>
          </a:xfrm>
          <a:custGeom>
            <a:avLst/>
            <a:gdLst/>
            <a:ahLst/>
            <a:cxnLst/>
            <a:rect r="r" b="b" t="t" l="l"/>
            <a:pathLst>
              <a:path h="9948525" w="4779699">
                <a:moveTo>
                  <a:pt x="0" y="0"/>
                </a:moveTo>
                <a:lnTo>
                  <a:pt x="4779699" y="0"/>
                </a:lnTo>
                <a:lnTo>
                  <a:pt x="4779699" y="9948525"/>
                </a:lnTo>
                <a:lnTo>
                  <a:pt x="0" y="9948525"/>
                </a:lnTo>
                <a:lnTo>
                  <a:pt x="0" y="0"/>
                </a:lnTo>
                <a:close/>
              </a:path>
            </a:pathLst>
          </a:custGeom>
          <a:blipFill>
            <a:blip r:embed="rId19"/>
            <a:stretch>
              <a:fillRect l="0" t="0" r="-56105" b="0"/>
            </a:stretch>
          </a:blipFill>
        </p:spPr>
      </p:sp>
      <p:sp>
        <p:nvSpPr>
          <p:cNvPr name="Freeform 18" id="18"/>
          <p:cNvSpPr/>
          <p:nvPr/>
        </p:nvSpPr>
        <p:spPr>
          <a:xfrm flipH="false" flipV="false" rot="0">
            <a:off x="14048113" y="7388113"/>
            <a:ext cx="3783069" cy="3064322"/>
          </a:xfrm>
          <a:custGeom>
            <a:avLst/>
            <a:gdLst/>
            <a:ahLst/>
            <a:cxnLst/>
            <a:rect r="r" b="b" t="t" l="l"/>
            <a:pathLst>
              <a:path h="3064322" w="3783069">
                <a:moveTo>
                  <a:pt x="0" y="0"/>
                </a:moveTo>
                <a:lnTo>
                  <a:pt x="3783069" y="0"/>
                </a:lnTo>
                <a:lnTo>
                  <a:pt x="3783069" y="3064322"/>
                </a:lnTo>
                <a:lnTo>
                  <a:pt x="0" y="3064322"/>
                </a:lnTo>
                <a:lnTo>
                  <a:pt x="0" y="0"/>
                </a:lnTo>
                <a:close/>
              </a:path>
            </a:pathLst>
          </a:custGeom>
          <a:blipFill>
            <a:blip r:embed="rId20"/>
            <a:stretch>
              <a:fillRect l="-4355" t="0" r="-4355" b="0"/>
            </a:stretch>
          </a:blipFill>
        </p:spPr>
      </p:sp>
      <p:grpSp>
        <p:nvGrpSpPr>
          <p:cNvPr name="Group 19" id="19"/>
          <p:cNvGrpSpPr>
            <a:grpSpLocks noChangeAspect="true"/>
          </p:cNvGrpSpPr>
          <p:nvPr/>
        </p:nvGrpSpPr>
        <p:grpSpPr>
          <a:xfrm rot="0">
            <a:off x="9247066" y="5554424"/>
            <a:ext cx="3334360" cy="5246370"/>
            <a:chOff x="0" y="0"/>
            <a:chExt cx="2179320" cy="3429000"/>
          </a:xfrm>
        </p:grpSpPr>
        <p:sp>
          <p:nvSpPr>
            <p:cNvPr name="Freeform 20" id="20"/>
            <p:cNvSpPr/>
            <p:nvPr/>
          </p:nvSpPr>
          <p:spPr>
            <a:xfrm flipH="false" flipV="false" rot="0">
              <a:off x="130810" y="241300"/>
              <a:ext cx="1935480" cy="2580640"/>
            </a:xfrm>
            <a:custGeom>
              <a:avLst/>
              <a:gdLst/>
              <a:ahLst/>
              <a:cxnLst/>
              <a:rect r="r" b="b" t="t" l="l"/>
              <a:pathLst>
                <a:path h="2580640" w="1935480">
                  <a:moveTo>
                    <a:pt x="1935480" y="2580640"/>
                  </a:moveTo>
                  <a:lnTo>
                    <a:pt x="0" y="2580640"/>
                  </a:lnTo>
                  <a:lnTo>
                    <a:pt x="0" y="0"/>
                  </a:lnTo>
                  <a:lnTo>
                    <a:pt x="1935480" y="0"/>
                  </a:lnTo>
                  <a:lnTo>
                    <a:pt x="1935480" y="2580640"/>
                  </a:lnTo>
                  <a:close/>
                </a:path>
              </a:pathLst>
            </a:custGeom>
            <a:blipFill>
              <a:blip r:embed="rId21"/>
              <a:stretch>
                <a:fillRect l="-16666" t="0" r="-16666" b="0"/>
              </a:stretch>
            </a:blipFill>
          </p:spPr>
        </p:sp>
        <p:sp>
          <p:nvSpPr>
            <p:cNvPr name="Freeform 21" id="21"/>
            <p:cNvSpPr/>
            <p:nvPr/>
          </p:nvSpPr>
          <p:spPr>
            <a:xfrm flipH="false" flipV="false" rot="0">
              <a:off x="0" y="0"/>
              <a:ext cx="2179320" cy="3429000"/>
            </a:xfrm>
            <a:custGeom>
              <a:avLst/>
              <a:gdLst/>
              <a:ahLst/>
              <a:cxnLst/>
              <a:rect r="r" b="b" t="t" l="l"/>
              <a:pathLst>
                <a:path h="3429000" w="2179320">
                  <a:moveTo>
                    <a:pt x="2179320" y="3429000"/>
                  </a:moveTo>
                  <a:lnTo>
                    <a:pt x="0" y="3429000"/>
                  </a:lnTo>
                  <a:lnTo>
                    <a:pt x="0" y="0"/>
                  </a:lnTo>
                  <a:lnTo>
                    <a:pt x="2179320" y="0"/>
                  </a:lnTo>
                  <a:lnTo>
                    <a:pt x="2179320" y="3429000"/>
                  </a:lnTo>
                  <a:close/>
                </a:path>
              </a:pathLst>
            </a:custGeom>
            <a:blipFill>
              <a:blip r:embed="rId22"/>
              <a:stretch>
                <a:fillRect l="-54" t="0" r="-54"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1964067">
            <a:off x="15975815" y="8156107"/>
            <a:ext cx="2566970" cy="2204385"/>
          </a:xfrm>
          <a:custGeom>
            <a:avLst/>
            <a:gdLst/>
            <a:ahLst/>
            <a:cxnLst/>
            <a:rect r="r" b="b" t="t" l="l"/>
            <a:pathLst>
              <a:path h="2204385" w="2566970">
                <a:moveTo>
                  <a:pt x="0" y="0"/>
                </a:moveTo>
                <a:lnTo>
                  <a:pt x="2566970" y="0"/>
                </a:lnTo>
                <a:lnTo>
                  <a:pt x="2566970" y="2204386"/>
                </a:lnTo>
                <a:lnTo>
                  <a:pt x="0" y="2204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338940">
            <a:off x="-384105" y="-649866"/>
            <a:ext cx="2412320" cy="2876090"/>
          </a:xfrm>
          <a:custGeom>
            <a:avLst/>
            <a:gdLst/>
            <a:ahLst/>
            <a:cxnLst/>
            <a:rect r="r" b="b" t="t" l="l"/>
            <a:pathLst>
              <a:path h="2876090" w="2412320">
                <a:moveTo>
                  <a:pt x="0" y="0"/>
                </a:moveTo>
                <a:lnTo>
                  <a:pt x="2412320" y="0"/>
                </a:lnTo>
                <a:lnTo>
                  <a:pt x="2412320" y="2876089"/>
                </a:lnTo>
                <a:lnTo>
                  <a:pt x="0" y="28760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612450">
            <a:off x="17036804" y="-665222"/>
            <a:ext cx="1196493" cy="2460654"/>
          </a:xfrm>
          <a:custGeom>
            <a:avLst/>
            <a:gdLst/>
            <a:ahLst/>
            <a:cxnLst/>
            <a:rect r="r" b="b" t="t" l="l"/>
            <a:pathLst>
              <a:path h="2460654" w="1196493">
                <a:moveTo>
                  <a:pt x="0" y="0"/>
                </a:moveTo>
                <a:lnTo>
                  <a:pt x="1196492" y="0"/>
                </a:lnTo>
                <a:lnTo>
                  <a:pt x="1196492" y="2460653"/>
                </a:lnTo>
                <a:lnTo>
                  <a:pt x="0" y="246065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421827" y="9006290"/>
            <a:ext cx="2178749" cy="1792021"/>
          </a:xfrm>
          <a:custGeom>
            <a:avLst/>
            <a:gdLst/>
            <a:ahLst/>
            <a:cxnLst/>
            <a:rect r="r" b="b" t="t" l="l"/>
            <a:pathLst>
              <a:path h="1792021" w="2178749">
                <a:moveTo>
                  <a:pt x="0" y="0"/>
                </a:moveTo>
                <a:lnTo>
                  <a:pt x="2178749" y="0"/>
                </a:lnTo>
                <a:lnTo>
                  <a:pt x="2178749" y="1792021"/>
                </a:lnTo>
                <a:lnTo>
                  <a:pt x="0" y="179202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2874879" y="373368"/>
            <a:ext cx="12708765" cy="9528933"/>
          </a:xfrm>
          <a:custGeom>
            <a:avLst/>
            <a:gdLst/>
            <a:ahLst/>
            <a:cxnLst/>
            <a:rect r="r" b="b" t="t" l="l"/>
            <a:pathLst>
              <a:path h="9528933" w="12708765">
                <a:moveTo>
                  <a:pt x="0" y="0"/>
                </a:moveTo>
                <a:lnTo>
                  <a:pt x="12708765" y="0"/>
                </a:lnTo>
                <a:lnTo>
                  <a:pt x="12708765" y="9528933"/>
                </a:lnTo>
                <a:lnTo>
                  <a:pt x="0" y="9528933"/>
                </a:lnTo>
                <a:lnTo>
                  <a:pt x="0" y="0"/>
                </a:lnTo>
                <a:close/>
              </a:path>
            </a:pathLst>
          </a:custGeom>
          <a:blipFill>
            <a:blip r:embed="rId11"/>
            <a:stretch>
              <a:fillRect l="0" t="0" r="0" b="0"/>
            </a:stretch>
          </a:blipFill>
        </p:spPr>
      </p:sp>
      <p:sp>
        <p:nvSpPr>
          <p:cNvPr name="Freeform 8" id="8"/>
          <p:cNvSpPr/>
          <p:nvPr/>
        </p:nvSpPr>
        <p:spPr>
          <a:xfrm flipH="false" flipV="false" rot="0">
            <a:off x="11229748" y="3525002"/>
            <a:ext cx="4353896" cy="2835475"/>
          </a:xfrm>
          <a:custGeom>
            <a:avLst/>
            <a:gdLst/>
            <a:ahLst/>
            <a:cxnLst/>
            <a:rect r="r" b="b" t="t" l="l"/>
            <a:pathLst>
              <a:path h="2835475" w="4353896">
                <a:moveTo>
                  <a:pt x="0" y="0"/>
                </a:moveTo>
                <a:lnTo>
                  <a:pt x="4353896" y="0"/>
                </a:lnTo>
                <a:lnTo>
                  <a:pt x="4353896" y="2835475"/>
                </a:lnTo>
                <a:lnTo>
                  <a:pt x="0" y="28354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8028390" y="4515897"/>
            <a:ext cx="139053" cy="13905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sp>
        <p:nvSpPr>
          <p:cNvPr name="Freeform 6" id="6"/>
          <p:cNvSpPr/>
          <p:nvPr/>
        </p:nvSpPr>
        <p:spPr>
          <a:xfrm flipH="false" flipV="false" rot="0">
            <a:off x="734974" y="519843"/>
            <a:ext cx="5196273" cy="9247315"/>
          </a:xfrm>
          <a:custGeom>
            <a:avLst/>
            <a:gdLst/>
            <a:ahLst/>
            <a:cxnLst/>
            <a:rect r="r" b="b" t="t" l="l"/>
            <a:pathLst>
              <a:path h="9247315" w="5196273">
                <a:moveTo>
                  <a:pt x="0" y="0"/>
                </a:moveTo>
                <a:lnTo>
                  <a:pt x="5196273" y="0"/>
                </a:lnTo>
                <a:lnTo>
                  <a:pt x="5196273" y="9247314"/>
                </a:lnTo>
                <a:lnTo>
                  <a:pt x="0" y="9247314"/>
                </a:lnTo>
                <a:lnTo>
                  <a:pt x="0" y="0"/>
                </a:lnTo>
                <a:close/>
              </a:path>
            </a:pathLst>
          </a:custGeom>
          <a:blipFill>
            <a:blip r:embed="rId3"/>
            <a:stretch>
              <a:fillRect l="0" t="0" r="0" b="0"/>
            </a:stretch>
          </a:blipFill>
        </p:spPr>
      </p:sp>
      <p:sp>
        <p:nvSpPr>
          <p:cNvPr name="Freeform 7" id="7"/>
          <p:cNvSpPr/>
          <p:nvPr/>
        </p:nvSpPr>
        <p:spPr>
          <a:xfrm flipH="false" flipV="false" rot="0">
            <a:off x="6881182" y="519843"/>
            <a:ext cx="6114991" cy="8738457"/>
          </a:xfrm>
          <a:custGeom>
            <a:avLst/>
            <a:gdLst/>
            <a:ahLst/>
            <a:cxnLst/>
            <a:rect r="r" b="b" t="t" l="l"/>
            <a:pathLst>
              <a:path h="8738457" w="6114991">
                <a:moveTo>
                  <a:pt x="0" y="0"/>
                </a:moveTo>
                <a:lnTo>
                  <a:pt x="6114991" y="0"/>
                </a:lnTo>
                <a:lnTo>
                  <a:pt x="6114991" y="8738457"/>
                </a:lnTo>
                <a:lnTo>
                  <a:pt x="0" y="8738457"/>
                </a:lnTo>
                <a:lnTo>
                  <a:pt x="0" y="0"/>
                </a:lnTo>
                <a:close/>
              </a:path>
            </a:pathLst>
          </a:custGeom>
          <a:blipFill>
            <a:blip r:embed="rId4"/>
            <a:stretch>
              <a:fillRect l="0" t="0" r="0" b="0"/>
            </a:stretch>
          </a:blipFill>
        </p:spPr>
      </p:sp>
      <p:grpSp>
        <p:nvGrpSpPr>
          <p:cNvPr name="Group 8" id="8"/>
          <p:cNvGrpSpPr>
            <a:grpSpLocks noChangeAspect="true"/>
          </p:cNvGrpSpPr>
          <p:nvPr/>
        </p:nvGrpSpPr>
        <p:grpSpPr>
          <a:xfrm rot="0">
            <a:off x="12181572" y="3259359"/>
            <a:ext cx="5077728" cy="6760331"/>
            <a:chOff x="0" y="0"/>
            <a:chExt cx="3663950" cy="4878070"/>
          </a:xfrm>
        </p:grpSpPr>
        <p:sp>
          <p:nvSpPr>
            <p:cNvPr name="Freeform 9" id="9"/>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5"/>
              <a:stretch>
                <a:fillRect l="-8759" t="0" r="-8759" b="0"/>
              </a:stretch>
            </a:blipFill>
          </p:spPr>
        </p:sp>
        <p:sp>
          <p:nvSpPr>
            <p:cNvPr name="Freeform 10" id="10"/>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name="TextBox 11" id="11"/>
          <p:cNvSpPr txBox="true"/>
          <p:nvPr/>
        </p:nvSpPr>
        <p:spPr>
          <a:xfrm rot="0">
            <a:off x="12181572" y="2463541"/>
            <a:ext cx="4263127" cy="563991"/>
          </a:xfrm>
          <a:prstGeom prst="rect">
            <a:avLst/>
          </a:prstGeom>
        </p:spPr>
        <p:txBody>
          <a:bodyPr anchor="t" rtlCol="false" tIns="0" lIns="0" bIns="0" rIns="0">
            <a:spAutoFit/>
          </a:bodyPr>
          <a:lstStyle/>
          <a:p>
            <a:pPr algn="ctr">
              <a:lnSpc>
                <a:spcPts val="4568"/>
              </a:lnSpc>
            </a:pPr>
            <a:r>
              <a:rPr lang="en-US" sz="3263">
                <a:solidFill>
                  <a:srgbClr val="000000"/>
                </a:solidFill>
                <a:latin typeface="Canva Sans"/>
              </a:rPr>
              <a:t>The Hunger Vital Sign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8931747" y="468531"/>
            <a:ext cx="7476041" cy="2178320"/>
            <a:chOff x="0" y="0"/>
            <a:chExt cx="1968998" cy="573714"/>
          </a:xfrm>
        </p:grpSpPr>
        <p:sp>
          <p:nvSpPr>
            <p:cNvPr name="Freeform 4" id="4"/>
            <p:cNvSpPr/>
            <p:nvPr/>
          </p:nvSpPr>
          <p:spPr>
            <a:xfrm flipH="false" flipV="false" rot="0">
              <a:off x="0" y="0"/>
              <a:ext cx="1968998" cy="573714"/>
            </a:xfrm>
            <a:custGeom>
              <a:avLst/>
              <a:gdLst/>
              <a:ahLst/>
              <a:cxnLst/>
              <a:rect r="r" b="b" t="t" l="l"/>
              <a:pathLst>
                <a:path h="573714" w="1968998">
                  <a:moveTo>
                    <a:pt x="0" y="0"/>
                  </a:moveTo>
                  <a:lnTo>
                    <a:pt x="1968998" y="0"/>
                  </a:lnTo>
                  <a:lnTo>
                    <a:pt x="1968998" y="573714"/>
                  </a:lnTo>
                  <a:lnTo>
                    <a:pt x="0" y="573714"/>
                  </a:lnTo>
                  <a:close/>
                </a:path>
              </a:pathLst>
            </a:custGeom>
            <a:solidFill>
              <a:srgbClr val="A7C956"/>
            </a:solidFill>
          </p:spPr>
        </p:sp>
        <p:sp>
          <p:nvSpPr>
            <p:cNvPr name="TextBox 5" id="5"/>
            <p:cNvSpPr txBox="true"/>
            <p:nvPr/>
          </p:nvSpPr>
          <p:spPr>
            <a:xfrm>
              <a:off x="0" y="-66675"/>
              <a:ext cx="1968998" cy="640389"/>
            </a:xfrm>
            <a:prstGeom prst="rect">
              <a:avLst/>
            </a:prstGeom>
          </p:spPr>
          <p:txBody>
            <a:bodyPr anchor="ctr" rtlCol="false" tIns="50800" lIns="50800" bIns="50800" rIns="50800"/>
            <a:lstStyle/>
            <a:p>
              <a:pPr algn="ctr">
                <a:lnSpc>
                  <a:spcPts val="4242"/>
                </a:lnSpc>
              </a:pPr>
              <a:r>
                <a:rPr lang="en-US" sz="3030" u="sng">
                  <a:solidFill>
                    <a:srgbClr val="FFFFFF"/>
                  </a:solidFill>
                  <a:latin typeface="Glacial Indifference Bold"/>
                </a:rPr>
                <a:t>Population to screen for eligibility</a:t>
              </a:r>
            </a:p>
            <a:p>
              <a:pPr marL="567955" indent="-283978" lvl="1">
                <a:lnSpc>
                  <a:spcPts val="3682"/>
                </a:lnSpc>
                <a:buFont typeface="Arial"/>
                <a:buChar char="•"/>
              </a:pPr>
              <a:r>
                <a:rPr lang="en-US" sz="2630">
                  <a:solidFill>
                    <a:srgbClr val="FFFFFF"/>
                  </a:solidFill>
                  <a:latin typeface="Glacial Indifference Bold"/>
                </a:rPr>
                <a:t>medicare wellness check appointment</a:t>
              </a:r>
            </a:p>
            <a:p>
              <a:pPr marL="567955" indent="-283978" lvl="1">
                <a:lnSpc>
                  <a:spcPts val="3682"/>
                </a:lnSpc>
                <a:buFont typeface="Arial"/>
                <a:buChar char="•"/>
              </a:pPr>
              <a:r>
                <a:rPr lang="en-US" sz="2630">
                  <a:solidFill>
                    <a:srgbClr val="FFFFFF"/>
                  </a:solidFill>
                  <a:latin typeface="Glacial Indifference Bold"/>
                </a:rPr>
                <a:t>IBT patients</a:t>
              </a:r>
            </a:p>
            <a:p>
              <a:pPr marL="567955" indent="-283978" lvl="1">
                <a:lnSpc>
                  <a:spcPts val="3682"/>
                </a:lnSpc>
                <a:buFont typeface="Arial"/>
                <a:buChar char="•"/>
              </a:pPr>
              <a:r>
                <a:rPr lang="en-US" sz="2630">
                  <a:solidFill>
                    <a:srgbClr val="FFFFFF"/>
                  </a:solidFill>
                  <a:latin typeface="Glacial Indifference Bold"/>
                </a:rPr>
                <a:t>Opioid Text patients</a:t>
              </a:r>
            </a:p>
          </p:txBody>
        </p:sp>
      </p:grpSp>
      <p:grpSp>
        <p:nvGrpSpPr>
          <p:cNvPr name="Group 6" id="6"/>
          <p:cNvGrpSpPr/>
          <p:nvPr/>
        </p:nvGrpSpPr>
        <p:grpSpPr>
          <a:xfrm rot="0">
            <a:off x="8080234" y="3183208"/>
            <a:ext cx="9179066" cy="3808507"/>
            <a:chOff x="0" y="0"/>
            <a:chExt cx="2725772" cy="1130956"/>
          </a:xfrm>
        </p:grpSpPr>
        <p:sp>
          <p:nvSpPr>
            <p:cNvPr name="Freeform 7" id="7"/>
            <p:cNvSpPr/>
            <p:nvPr/>
          </p:nvSpPr>
          <p:spPr>
            <a:xfrm flipH="false" flipV="false" rot="0">
              <a:off x="0" y="0"/>
              <a:ext cx="2725772" cy="1130956"/>
            </a:xfrm>
            <a:custGeom>
              <a:avLst/>
              <a:gdLst/>
              <a:ahLst/>
              <a:cxnLst/>
              <a:rect r="r" b="b" t="t" l="l"/>
              <a:pathLst>
                <a:path h="1130956" w="2725772">
                  <a:moveTo>
                    <a:pt x="2522572" y="0"/>
                  </a:moveTo>
                  <a:cubicBezTo>
                    <a:pt x="2634796" y="0"/>
                    <a:pt x="2725772" y="253173"/>
                    <a:pt x="2725772" y="565478"/>
                  </a:cubicBezTo>
                  <a:cubicBezTo>
                    <a:pt x="2725772" y="877783"/>
                    <a:pt x="2634796" y="1130956"/>
                    <a:pt x="2522572" y="1130956"/>
                  </a:cubicBezTo>
                  <a:lnTo>
                    <a:pt x="203200" y="1130956"/>
                  </a:lnTo>
                  <a:cubicBezTo>
                    <a:pt x="90976" y="1130956"/>
                    <a:pt x="0" y="877783"/>
                    <a:pt x="0" y="565478"/>
                  </a:cubicBezTo>
                  <a:cubicBezTo>
                    <a:pt x="0" y="253173"/>
                    <a:pt x="90976" y="0"/>
                    <a:pt x="203200" y="0"/>
                  </a:cubicBezTo>
                  <a:close/>
                </a:path>
              </a:pathLst>
            </a:custGeom>
            <a:solidFill>
              <a:srgbClr val="000000">
                <a:alpha val="0"/>
              </a:srgbClr>
            </a:solidFill>
            <a:ln w="38100" cap="sq">
              <a:solidFill>
                <a:srgbClr val="69B744"/>
              </a:solidFill>
              <a:prstDash val="solid"/>
              <a:miter/>
            </a:ln>
          </p:spPr>
        </p:sp>
        <p:sp>
          <p:nvSpPr>
            <p:cNvPr name="TextBox 8" id="8"/>
            <p:cNvSpPr txBox="true"/>
            <p:nvPr/>
          </p:nvSpPr>
          <p:spPr>
            <a:xfrm>
              <a:off x="0" y="-114300"/>
              <a:ext cx="2725772" cy="1245256"/>
            </a:xfrm>
            <a:prstGeom prst="rect">
              <a:avLst/>
            </a:prstGeom>
          </p:spPr>
          <p:txBody>
            <a:bodyPr anchor="ctr" rtlCol="false" tIns="50800" lIns="50800" bIns="50800" rIns="50800"/>
            <a:lstStyle/>
            <a:p>
              <a:pPr algn="ctr">
                <a:lnSpc>
                  <a:spcPts val="4479"/>
                </a:lnSpc>
              </a:pPr>
              <a:r>
                <a:rPr lang="en-US" sz="2799" u="sng">
                  <a:solidFill>
                    <a:srgbClr val="000000"/>
                  </a:solidFill>
                  <a:latin typeface="Glacial Indifference"/>
                </a:rPr>
                <a:t>Is the person all three of these?</a:t>
              </a:r>
            </a:p>
            <a:p>
              <a:pPr marL="561341" indent="-280670" lvl="1">
                <a:lnSpc>
                  <a:spcPts val="3640"/>
                </a:lnSpc>
                <a:buFont typeface="Arial"/>
                <a:buChar char="•"/>
              </a:pPr>
              <a:r>
                <a:rPr lang="en-US" sz="2600">
                  <a:solidFill>
                    <a:srgbClr val="000000"/>
                  </a:solidFill>
                  <a:latin typeface="Glacial Indifference"/>
                </a:rPr>
                <a:t>Over 18</a:t>
              </a:r>
            </a:p>
            <a:p>
              <a:pPr marL="561341" indent="-280670" lvl="1">
                <a:lnSpc>
                  <a:spcPts val="3640"/>
                </a:lnSpc>
                <a:buFont typeface="Arial"/>
                <a:buChar char="•"/>
              </a:pPr>
              <a:r>
                <a:rPr lang="en-US" sz="2600">
                  <a:solidFill>
                    <a:srgbClr val="000000"/>
                  </a:solidFill>
                  <a:latin typeface="Glacial Indifference"/>
                </a:rPr>
                <a:t>Eligible for SNAP benefits, enrolled in SNAP or enrolled in medical assistance</a:t>
              </a:r>
            </a:p>
            <a:p>
              <a:pPr marL="561341" indent="-280670" lvl="1">
                <a:lnSpc>
                  <a:spcPts val="3640"/>
                </a:lnSpc>
                <a:buFont typeface="Arial"/>
                <a:buChar char="•"/>
              </a:pPr>
              <a:r>
                <a:rPr lang="en-US" sz="2600">
                  <a:solidFill>
                    <a:srgbClr val="000000"/>
                  </a:solidFill>
                  <a:latin typeface="Glacial Indifference"/>
                </a:rPr>
                <a:t>A member of a low - income household that suffers from, or is at risk of developing, a diet - related health condition (using the 2 question Hunger Vital Screening)</a:t>
              </a:r>
            </a:p>
          </p:txBody>
        </p:sp>
      </p:grpSp>
      <p:grpSp>
        <p:nvGrpSpPr>
          <p:cNvPr name="Group 9" id="9"/>
          <p:cNvGrpSpPr/>
          <p:nvPr/>
        </p:nvGrpSpPr>
        <p:grpSpPr>
          <a:xfrm rot="0">
            <a:off x="8931747" y="7668490"/>
            <a:ext cx="3574433" cy="2149979"/>
            <a:chOff x="0" y="0"/>
            <a:chExt cx="941414" cy="566250"/>
          </a:xfrm>
        </p:grpSpPr>
        <p:sp>
          <p:nvSpPr>
            <p:cNvPr name="Freeform 10" id="10"/>
            <p:cNvSpPr/>
            <p:nvPr/>
          </p:nvSpPr>
          <p:spPr>
            <a:xfrm flipH="false" flipV="false" rot="0">
              <a:off x="0" y="0"/>
              <a:ext cx="941414" cy="566250"/>
            </a:xfrm>
            <a:custGeom>
              <a:avLst/>
              <a:gdLst/>
              <a:ahLst/>
              <a:cxnLst/>
              <a:rect r="r" b="b" t="t" l="l"/>
              <a:pathLst>
                <a:path h="566250" w="941414">
                  <a:moveTo>
                    <a:pt x="0" y="0"/>
                  </a:moveTo>
                  <a:lnTo>
                    <a:pt x="941414" y="0"/>
                  </a:lnTo>
                  <a:lnTo>
                    <a:pt x="941414" y="566250"/>
                  </a:lnTo>
                  <a:lnTo>
                    <a:pt x="0" y="566250"/>
                  </a:lnTo>
                  <a:close/>
                </a:path>
              </a:pathLst>
            </a:custGeom>
            <a:solidFill>
              <a:srgbClr val="A7C956"/>
            </a:solidFill>
          </p:spPr>
        </p:sp>
        <p:sp>
          <p:nvSpPr>
            <p:cNvPr name="TextBox 11" id="11"/>
            <p:cNvSpPr txBox="true"/>
            <p:nvPr/>
          </p:nvSpPr>
          <p:spPr>
            <a:xfrm>
              <a:off x="0" y="-95250"/>
              <a:ext cx="941414" cy="661500"/>
            </a:xfrm>
            <a:prstGeom prst="rect">
              <a:avLst/>
            </a:prstGeom>
          </p:spPr>
          <p:txBody>
            <a:bodyPr anchor="ctr" rtlCol="false" tIns="50800" lIns="50800" bIns="50800" rIns="50800"/>
            <a:lstStyle/>
            <a:p>
              <a:pPr algn="ctr">
                <a:lnSpc>
                  <a:spcPts val="3729"/>
                </a:lnSpc>
              </a:pPr>
              <a:r>
                <a:rPr lang="en-US" sz="2330">
                  <a:solidFill>
                    <a:srgbClr val="FFFFFF"/>
                  </a:solidFill>
                  <a:latin typeface="Glacial Indifference Bold"/>
                </a:rPr>
                <a:t>No</a:t>
              </a:r>
            </a:p>
            <a:p>
              <a:pPr algn="ctr">
                <a:lnSpc>
                  <a:spcPts val="3729"/>
                </a:lnSpc>
              </a:pPr>
              <a:r>
                <a:rPr lang="en-US" sz="2330">
                  <a:solidFill>
                    <a:srgbClr val="FFFFFF"/>
                  </a:solidFill>
                  <a:latin typeface="Glacial Indifference Bold"/>
                </a:rPr>
                <a:t>(Not eligible for GusNIP Food Rx)</a:t>
              </a:r>
            </a:p>
          </p:txBody>
        </p:sp>
      </p:grpSp>
      <p:grpSp>
        <p:nvGrpSpPr>
          <p:cNvPr name="Group 12" id="12"/>
          <p:cNvGrpSpPr/>
          <p:nvPr/>
        </p:nvGrpSpPr>
        <p:grpSpPr>
          <a:xfrm rot="0">
            <a:off x="13249885" y="7668490"/>
            <a:ext cx="3574433" cy="2149979"/>
            <a:chOff x="0" y="0"/>
            <a:chExt cx="941414" cy="566250"/>
          </a:xfrm>
        </p:grpSpPr>
        <p:sp>
          <p:nvSpPr>
            <p:cNvPr name="Freeform 13" id="13"/>
            <p:cNvSpPr/>
            <p:nvPr/>
          </p:nvSpPr>
          <p:spPr>
            <a:xfrm flipH="false" flipV="false" rot="0">
              <a:off x="0" y="0"/>
              <a:ext cx="941414" cy="566250"/>
            </a:xfrm>
            <a:custGeom>
              <a:avLst/>
              <a:gdLst/>
              <a:ahLst/>
              <a:cxnLst/>
              <a:rect r="r" b="b" t="t" l="l"/>
              <a:pathLst>
                <a:path h="566250" w="941414">
                  <a:moveTo>
                    <a:pt x="0" y="0"/>
                  </a:moveTo>
                  <a:lnTo>
                    <a:pt x="941414" y="0"/>
                  </a:lnTo>
                  <a:lnTo>
                    <a:pt x="941414" y="566250"/>
                  </a:lnTo>
                  <a:lnTo>
                    <a:pt x="0" y="566250"/>
                  </a:lnTo>
                  <a:close/>
                </a:path>
              </a:pathLst>
            </a:custGeom>
            <a:solidFill>
              <a:srgbClr val="A7C956"/>
            </a:solidFill>
          </p:spPr>
        </p:sp>
        <p:sp>
          <p:nvSpPr>
            <p:cNvPr name="TextBox 14" id="14"/>
            <p:cNvSpPr txBox="true"/>
            <p:nvPr/>
          </p:nvSpPr>
          <p:spPr>
            <a:xfrm>
              <a:off x="0" y="-95250"/>
              <a:ext cx="941414" cy="661500"/>
            </a:xfrm>
            <a:prstGeom prst="rect">
              <a:avLst/>
            </a:prstGeom>
          </p:spPr>
          <p:txBody>
            <a:bodyPr anchor="ctr" rtlCol="false" tIns="50800" lIns="50800" bIns="50800" rIns="50800"/>
            <a:lstStyle/>
            <a:p>
              <a:pPr algn="ctr">
                <a:lnSpc>
                  <a:spcPts val="3729"/>
                </a:lnSpc>
              </a:pPr>
              <a:r>
                <a:rPr lang="en-US" sz="2330">
                  <a:solidFill>
                    <a:srgbClr val="FFFFFF"/>
                  </a:solidFill>
                  <a:latin typeface="Glacial Indifference Bold"/>
                </a:rPr>
                <a:t>Yes</a:t>
              </a:r>
            </a:p>
            <a:p>
              <a:pPr algn="ctr">
                <a:lnSpc>
                  <a:spcPts val="3729"/>
                </a:lnSpc>
              </a:pPr>
              <a:r>
                <a:rPr lang="en-US" sz="2330">
                  <a:solidFill>
                    <a:srgbClr val="FFFFFF"/>
                  </a:solidFill>
                  <a:latin typeface="Glacial Indifference Bold"/>
                </a:rPr>
                <a:t>(They are eligible for GusNIP Food Rx)</a:t>
              </a:r>
            </a:p>
          </p:txBody>
        </p:sp>
      </p:grpSp>
      <p:sp>
        <p:nvSpPr>
          <p:cNvPr name="AutoShape 15" id="15"/>
          <p:cNvSpPr/>
          <p:nvPr/>
        </p:nvSpPr>
        <p:spPr>
          <a:xfrm flipH="true">
            <a:off x="12669767" y="2646852"/>
            <a:ext cx="0" cy="536357"/>
          </a:xfrm>
          <a:prstGeom prst="line">
            <a:avLst/>
          </a:prstGeom>
          <a:ln cap="flat" w="38100">
            <a:solidFill>
              <a:srgbClr val="000000"/>
            </a:solidFill>
            <a:prstDash val="solid"/>
            <a:headEnd type="none" len="sm" w="sm"/>
            <a:tailEnd type="arrow" len="sm" w="med"/>
          </a:ln>
        </p:spPr>
      </p:sp>
      <p:sp>
        <p:nvSpPr>
          <p:cNvPr name="AutoShape 16" id="16"/>
          <p:cNvSpPr/>
          <p:nvPr/>
        </p:nvSpPr>
        <p:spPr>
          <a:xfrm flipH="true">
            <a:off x="10718963" y="6991715"/>
            <a:ext cx="1950804" cy="676775"/>
          </a:xfrm>
          <a:prstGeom prst="line">
            <a:avLst/>
          </a:prstGeom>
          <a:ln cap="flat" w="38100">
            <a:solidFill>
              <a:srgbClr val="000000"/>
            </a:solidFill>
            <a:prstDash val="solid"/>
            <a:headEnd type="none" len="sm" w="sm"/>
            <a:tailEnd type="arrow" len="sm" w="med"/>
          </a:ln>
        </p:spPr>
      </p:sp>
      <p:sp>
        <p:nvSpPr>
          <p:cNvPr name="AutoShape 17" id="17"/>
          <p:cNvSpPr/>
          <p:nvPr/>
        </p:nvSpPr>
        <p:spPr>
          <a:xfrm>
            <a:off x="12669767" y="6991715"/>
            <a:ext cx="2367334" cy="676775"/>
          </a:xfrm>
          <a:prstGeom prst="line">
            <a:avLst/>
          </a:prstGeom>
          <a:ln cap="flat" w="38100">
            <a:solidFill>
              <a:srgbClr val="000000"/>
            </a:solidFill>
            <a:prstDash val="solid"/>
            <a:headEnd type="none" len="sm" w="sm"/>
            <a:tailEnd type="arrow" len="sm" w="med"/>
          </a:ln>
        </p:spPr>
      </p:sp>
      <p:sp>
        <p:nvSpPr>
          <p:cNvPr name="Freeform 18" id="18"/>
          <p:cNvSpPr/>
          <p:nvPr/>
        </p:nvSpPr>
        <p:spPr>
          <a:xfrm flipH="false" flipV="false" rot="0">
            <a:off x="5264983" y="3490654"/>
            <a:ext cx="1405141" cy="3166515"/>
          </a:xfrm>
          <a:custGeom>
            <a:avLst/>
            <a:gdLst/>
            <a:ahLst/>
            <a:cxnLst/>
            <a:rect r="r" b="b" t="t" l="l"/>
            <a:pathLst>
              <a:path h="3166515" w="1405141">
                <a:moveTo>
                  <a:pt x="0" y="0"/>
                </a:moveTo>
                <a:lnTo>
                  <a:pt x="1405141" y="0"/>
                </a:lnTo>
                <a:lnTo>
                  <a:pt x="1405141" y="3166515"/>
                </a:lnTo>
                <a:lnTo>
                  <a:pt x="0" y="31665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736340" y="2284635"/>
            <a:ext cx="2984526" cy="5578552"/>
          </a:xfrm>
          <a:custGeom>
            <a:avLst/>
            <a:gdLst/>
            <a:ahLst/>
            <a:cxnLst/>
            <a:rect r="r" b="b" t="t" l="l"/>
            <a:pathLst>
              <a:path h="5578552" w="2984526">
                <a:moveTo>
                  <a:pt x="0" y="0"/>
                </a:moveTo>
                <a:lnTo>
                  <a:pt x="2984525" y="0"/>
                </a:lnTo>
                <a:lnTo>
                  <a:pt x="2984525" y="5578553"/>
                </a:lnTo>
                <a:lnTo>
                  <a:pt x="0" y="55785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5254423" y="7224025"/>
            <a:ext cx="1735035" cy="2594444"/>
          </a:xfrm>
          <a:custGeom>
            <a:avLst/>
            <a:gdLst/>
            <a:ahLst/>
            <a:cxnLst/>
            <a:rect r="r" b="b" t="t" l="l"/>
            <a:pathLst>
              <a:path h="2594444" w="1735035">
                <a:moveTo>
                  <a:pt x="0" y="0"/>
                </a:moveTo>
                <a:lnTo>
                  <a:pt x="1735035" y="0"/>
                </a:lnTo>
                <a:lnTo>
                  <a:pt x="1735035" y="2594444"/>
                </a:lnTo>
                <a:lnTo>
                  <a:pt x="0" y="25944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21" id="21"/>
          <p:cNvSpPr/>
          <p:nvPr/>
        </p:nvSpPr>
        <p:spPr>
          <a:xfrm>
            <a:off x="3720865" y="5073912"/>
            <a:ext cx="1544117" cy="0"/>
          </a:xfrm>
          <a:prstGeom prst="line">
            <a:avLst/>
          </a:prstGeom>
          <a:ln cap="flat" w="38100">
            <a:solidFill>
              <a:srgbClr val="000000"/>
            </a:solidFill>
            <a:prstDash val="solid"/>
            <a:headEnd type="none" len="sm" w="sm"/>
            <a:tailEnd type="arrow" len="sm" w="med"/>
          </a:ln>
        </p:spPr>
      </p:sp>
      <p:sp>
        <p:nvSpPr>
          <p:cNvPr name="AutoShape 22" id="22"/>
          <p:cNvSpPr/>
          <p:nvPr/>
        </p:nvSpPr>
        <p:spPr>
          <a:xfrm>
            <a:off x="3720865" y="6774055"/>
            <a:ext cx="1533558" cy="1747192"/>
          </a:xfrm>
          <a:prstGeom prst="line">
            <a:avLst/>
          </a:prstGeom>
          <a:ln cap="flat" w="38100">
            <a:solidFill>
              <a:srgbClr val="000000"/>
            </a:solidFill>
            <a:prstDash val="solid"/>
            <a:headEnd type="none" len="sm" w="sm"/>
            <a:tailEnd type="arrow" len="sm" w="med"/>
          </a:ln>
        </p:spPr>
      </p:sp>
      <p:sp>
        <p:nvSpPr>
          <p:cNvPr name="Freeform 23" id="23"/>
          <p:cNvSpPr/>
          <p:nvPr/>
        </p:nvSpPr>
        <p:spPr>
          <a:xfrm flipH="false" flipV="false" rot="0">
            <a:off x="4375691" y="468531"/>
            <a:ext cx="3049718" cy="2461954"/>
          </a:xfrm>
          <a:custGeom>
            <a:avLst/>
            <a:gdLst/>
            <a:ahLst/>
            <a:cxnLst/>
            <a:rect r="r" b="b" t="t" l="l"/>
            <a:pathLst>
              <a:path h="2461954" w="3049718">
                <a:moveTo>
                  <a:pt x="0" y="0"/>
                </a:moveTo>
                <a:lnTo>
                  <a:pt x="3049717" y="0"/>
                </a:lnTo>
                <a:lnTo>
                  <a:pt x="3049717" y="2461954"/>
                </a:lnTo>
                <a:lnTo>
                  <a:pt x="0" y="24619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AutoShape 24" id="24"/>
          <p:cNvSpPr/>
          <p:nvPr/>
        </p:nvSpPr>
        <p:spPr>
          <a:xfrm flipV="true">
            <a:off x="3720865" y="1699508"/>
            <a:ext cx="654825" cy="1029136"/>
          </a:xfrm>
          <a:prstGeom prst="line">
            <a:avLst/>
          </a:prstGeom>
          <a:ln cap="flat" w="38100">
            <a:solidFill>
              <a:srgbClr val="000000"/>
            </a:solidFill>
            <a:prstDash val="solid"/>
            <a:headEnd type="none" len="sm" w="sm"/>
            <a:tailEnd type="arrow" len="sm" w="med"/>
          </a:ln>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677160" y="612403"/>
            <a:ext cx="8763207" cy="2178320"/>
            <a:chOff x="0" y="0"/>
            <a:chExt cx="2308005" cy="573714"/>
          </a:xfrm>
        </p:grpSpPr>
        <p:sp>
          <p:nvSpPr>
            <p:cNvPr name="Freeform 4" id="4"/>
            <p:cNvSpPr/>
            <p:nvPr/>
          </p:nvSpPr>
          <p:spPr>
            <a:xfrm flipH="false" flipV="false" rot="0">
              <a:off x="0" y="0"/>
              <a:ext cx="2308005" cy="573714"/>
            </a:xfrm>
            <a:custGeom>
              <a:avLst/>
              <a:gdLst/>
              <a:ahLst/>
              <a:cxnLst/>
              <a:rect r="r" b="b" t="t" l="l"/>
              <a:pathLst>
                <a:path h="573714" w="2308005">
                  <a:moveTo>
                    <a:pt x="0" y="0"/>
                  </a:moveTo>
                  <a:lnTo>
                    <a:pt x="2308005" y="0"/>
                  </a:lnTo>
                  <a:lnTo>
                    <a:pt x="2308005" y="573714"/>
                  </a:lnTo>
                  <a:lnTo>
                    <a:pt x="0" y="573714"/>
                  </a:lnTo>
                  <a:close/>
                </a:path>
              </a:pathLst>
            </a:custGeom>
            <a:solidFill>
              <a:srgbClr val="A7C956"/>
            </a:solidFill>
          </p:spPr>
        </p:sp>
        <p:sp>
          <p:nvSpPr>
            <p:cNvPr name="TextBox 5" id="5"/>
            <p:cNvSpPr txBox="true"/>
            <p:nvPr/>
          </p:nvSpPr>
          <p:spPr>
            <a:xfrm>
              <a:off x="0" y="-66675"/>
              <a:ext cx="2308005" cy="640389"/>
            </a:xfrm>
            <a:prstGeom prst="rect">
              <a:avLst/>
            </a:prstGeom>
          </p:spPr>
          <p:txBody>
            <a:bodyPr anchor="ctr" rtlCol="false" tIns="50800" lIns="50800" bIns="50800" rIns="50800"/>
            <a:lstStyle/>
            <a:p>
              <a:pPr algn="ctr">
                <a:lnSpc>
                  <a:spcPts val="3919"/>
                </a:lnSpc>
              </a:pPr>
              <a:r>
                <a:rPr lang="en-US" sz="2799" u="sng">
                  <a:solidFill>
                    <a:srgbClr val="FFFFFF"/>
                  </a:solidFill>
                  <a:latin typeface="Glacial Indifference Bold"/>
                </a:rPr>
                <a:t>Outpatient Coordinator will contact them to:</a:t>
              </a:r>
            </a:p>
            <a:p>
              <a:pPr marL="604519" indent="-302260" lvl="1">
                <a:lnSpc>
                  <a:spcPts val="3919"/>
                </a:lnSpc>
                <a:buFont typeface="Arial"/>
                <a:buChar char="•"/>
              </a:pPr>
              <a:r>
                <a:rPr lang="en-US" sz="2799">
                  <a:solidFill>
                    <a:srgbClr val="FFFFFF"/>
                  </a:solidFill>
                  <a:latin typeface="Glacial Indifference"/>
                </a:rPr>
                <a:t>Explain the program</a:t>
              </a:r>
            </a:p>
            <a:p>
              <a:pPr marL="604519" indent="-302260" lvl="1">
                <a:lnSpc>
                  <a:spcPts val="3919"/>
                </a:lnSpc>
                <a:buFont typeface="Arial"/>
                <a:buChar char="•"/>
              </a:pPr>
              <a:r>
                <a:rPr lang="en-US" sz="2799">
                  <a:solidFill>
                    <a:srgbClr val="FFFFFF"/>
                  </a:solidFill>
                  <a:latin typeface="Glacial Indifference"/>
                </a:rPr>
                <a:t>Completed the informed consent</a:t>
              </a:r>
            </a:p>
            <a:p>
              <a:pPr marL="604519" indent="-302260" lvl="1">
                <a:lnSpc>
                  <a:spcPts val="3919"/>
                </a:lnSpc>
                <a:buFont typeface="Arial"/>
                <a:buChar char="•"/>
              </a:pPr>
              <a:r>
                <a:rPr lang="en-US" sz="2799">
                  <a:solidFill>
                    <a:srgbClr val="FFFFFF"/>
                  </a:solidFill>
                  <a:latin typeface="Glacial Indifference"/>
                </a:rPr>
                <a:t>Schedule “Pre-Survey“ appointment with RD</a:t>
              </a:r>
            </a:p>
          </p:txBody>
        </p:sp>
      </p:grpSp>
      <p:grpSp>
        <p:nvGrpSpPr>
          <p:cNvPr name="Group 6" id="6"/>
          <p:cNvGrpSpPr/>
          <p:nvPr/>
        </p:nvGrpSpPr>
        <p:grpSpPr>
          <a:xfrm rot="0">
            <a:off x="2470188" y="6574177"/>
            <a:ext cx="5130343" cy="1210771"/>
            <a:chOff x="0" y="0"/>
            <a:chExt cx="1523482" cy="359545"/>
          </a:xfrm>
        </p:grpSpPr>
        <p:sp>
          <p:nvSpPr>
            <p:cNvPr name="Freeform 7" id="7"/>
            <p:cNvSpPr/>
            <p:nvPr/>
          </p:nvSpPr>
          <p:spPr>
            <a:xfrm flipH="false" flipV="false" rot="0">
              <a:off x="0" y="0"/>
              <a:ext cx="1523482" cy="359545"/>
            </a:xfrm>
            <a:custGeom>
              <a:avLst/>
              <a:gdLst/>
              <a:ahLst/>
              <a:cxnLst/>
              <a:rect r="r" b="b" t="t" l="l"/>
              <a:pathLst>
                <a:path h="359545" w="1523482">
                  <a:moveTo>
                    <a:pt x="1320282" y="0"/>
                  </a:moveTo>
                  <a:cubicBezTo>
                    <a:pt x="1432507" y="0"/>
                    <a:pt x="1523482" y="80487"/>
                    <a:pt x="1523482" y="179772"/>
                  </a:cubicBezTo>
                  <a:cubicBezTo>
                    <a:pt x="1523482" y="279058"/>
                    <a:pt x="1432507" y="359545"/>
                    <a:pt x="1320282" y="359545"/>
                  </a:cubicBezTo>
                  <a:lnTo>
                    <a:pt x="203200" y="359545"/>
                  </a:lnTo>
                  <a:cubicBezTo>
                    <a:pt x="90976" y="359545"/>
                    <a:pt x="0" y="279058"/>
                    <a:pt x="0" y="179772"/>
                  </a:cubicBezTo>
                  <a:cubicBezTo>
                    <a:pt x="0" y="80487"/>
                    <a:pt x="90976" y="0"/>
                    <a:pt x="203200" y="0"/>
                  </a:cubicBezTo>
                  <a:close/>
                </a:path>
              </a:pathLst>
            </a:custGeom>
            <a:solidFill>
              <a:srgbClr val="000000">
                <a:alpha val="0"/>
              </a:srgbClr>
            </a:solidFill>
            <a:ln w="38100" cap="sq">
              <a:solidFill>
                <a:srgbClr val="69B744"/>
              </a:solidFill>
              <a:prstDash val="solid"/>
              <a:miter/>
            </a:ln>
          </p:spPr>
        </p:sp>
        <p:sp>
          <p:nvSpPr>
            <p:cNvPr name="TextBox 8" id="8"/>
            <p:cNvSpPr txBox="true"/>
            <p:nvPr/>
          </p:nvSpPr>
          <p:spPr>
            <a:xfrm>
              <a:off x="0" y="-114300"/>
              <a:ext cx="1523482" cy="473845"/>
            </a:xfrm>
            <a:prstGeom prst="rect">
              <a:avLst/>
            </a:prstGeom>
          </p:spPr>
          <p:txBody>
            <a:bodyPr anchor="ctr" rtlCol="false" tIns="50800" lIns="50800" bIns="50800" rIns="50800"/>
            <a:lstStyle/>
            <a:p>
              <a:pPr algn="ctr">
                <a:lnSpc>
                  <a:spcPts val="4479"/>
                </a:lnSpc>
              </a:pPr>
              <a:r>
                <a:rPr lang="en-US" sz="2799">
                  <a:solidFill>
                    <a:srgbClr val="000000"/>
                  </a:solidFill>
                  <a:latin typeface="Glacial Indifference"/>
                </a:rPr>
                <a:t>See Registered Dietitian</a:t>
              </a:r>
            </a:p>
          </p:txBody>
        </p:sp>
      </p:grpSp>
      <p:sp>
        <p:nvSpPr>
          <p:cNvPr name="AutoShape 9" id="9"/>
          <p:cNvSpPr/>
          <p:nvPr/>
        </p:nvSpPr>
        <p:spPr>
          <a:xfrm>
            <a:off x="5058763" y="2790723"/>
            <a:ext cx="0" cy="1114601"/>
          </a:xfrm>
          <a:prstGeom prst="line">
            <a:avLst/>
          </a:prstGeom>
          <a:ln cap="flat" w="38100">
            <a:solidFill>
              <a:srgbClr val="000000"/>
            </a:solidFill>
            <a:prstDash val="solid"/>
            <a:headEnd type="none" len="sm" w="sm"/>
            <a:tailEnd type="arrow" len="sm" w="med"/>
          </a:ln>
        </p:spPr>
      </p:sp>
      <p:grpSp>
        <p:nvGrpSpPr>
          <p:cNvPr name="Group 10" id="10"/>
          <p:cNvGrpSpPr/>
          <p:nvPr/>
        </p:nvGrpSpPr>
        <p:grpSpPr>
          <a:xfrm rot="0">
            <a:off x="1510664" y="3905325"/>
            <a:ext cx="7096197" cy="1554251"/>
            <a:chOff x="0" y="0"/>
            <a:chExt cx="2107253" cy="461543"/>
          </a:xfrm>
        </p:grpSpPr>
        <p:sp>
          <p:nvSpPr>
            <p:cNvPr name="Freeform 11" id="11"/>
            <p:cNvSpPr/>
            <p:nvPr/>
          </p:nvSpPr>
          <p:spPr>
            <a:xfrm flipH="false" flipV="false" rot="0">
              <a:off x="0" y="0"/>
              <a:ext cx="2107253" cy="461543"/>
            </a:xfrm>
            <a:custGeom>
              <a:avLst/>
              <a:gdLst/>
              <a:ahLst/>
              <a:cxnLst/>
              <a:rect r="r" b="b" t="t" l="l"/>
              <a:pathLst>
                <a:path h="461543" w="2107253">
                  <a:moveTo>
                    <a:pt x="1904053" y="0"/>
                  </a:moveTo>
                  <a:cubicBezTo>
                    <a:pt x="2016277" y="0"/>
                    <a:pt x="2107253" y="103320"/>
                    <a:pt x="2107253" y="230772"/>
                  </a:cubicBezTo>
                  <a:cubicBezTo>
                    <a:pt x="2107253" y="358223"/>
                    <a:pt x="2016277" y="461543"/>
                    <a:pt x="1904053" y="461543"/>
                  </a:cubicBezTo>
                  <a:lnTo>
                    <a:pt x="203200" y="461543"/>
                  </a:lnTo>
                  <a:cubicBezTo>
                    <a:pt x="90976" y="461543"/>
                    <a:pt x="0" y="358223"/>
                    <a:pt x="0" y="230772"/>
                  </a:cubicBezTo>
                  <a:cubicBezTo>
                    <a:pt x="0" y="103320"/>
                    <a:pt x="90976" y="0"/>
                    <a:pt x="203200" y="0"/>
                  </a:cubicBezTo>
                  <a:close/>
                </a:path>
              </a:pathLst>
            </a:custGeom>
            <a:solidFill>
              <a:srgbClr val="000000">
                <a:alpha val="0"/>
              </a:srgbClr>
            </a:solidFill>
            <a:ln w="38100" cap="sq">
              <a:solidFill>
                <a:srgbClr val="69B744"/>
              </a:solidFill>
              <a:prstDash val="solid"/>
              <a:miter/>
            </a:ln>
          </p:spPr>
        </p:sp>
        <p:sp>
          <p:nvSpPr>
            <p:cNvPr name="TextBox 12" id="12"/>
            <p:cNvSpPr txBox="true"/>
            <p:nvPr/>
          </p:nvSpPr>
          <p:spPr>
            <a:xfrm>
              <a:off x="0" y="-104775"/>
              <a:ext cx="2107253" cy="566318"/>
            </a:xfrm>
            <a:prstGeom prst="rect">
              <a:avLst/>
            </a:prstGeom>
          </p:spPr>
          <p:txBody>
            <a:bodyPr anchor="ctr" rtlCol="false" tIns="50800" lIns="50800" bIns="50800" rIns="50800"/>
            <a:lstStyle/>
            <a:p>
              <a:pPr algn="ctr">
                <a:lnSpc>
                  <a:spcPts val="3840"/>
                </a:lnSpc>
              </a:pPr>
              <a:r>
                <a:rPr lang="en-US" sz="2400">
                  <a:solidFill>
                    <a:srgbClr val="000000"/>
                  </a:solidFill>
                  <a:latin typeface="Glacial Indifference"/>
                </a:rPr>
                <a:t>Prior to appointment, outpatient coordinator completes informed consent form with patient (10 minutes prior)</a:t>
              </a:r>
            </a:p>
          </p:txBody>
        </p:sp>
      </p:grpSp>
      <p:sp>
        <p:nvSpPr>
          <p:cNvPr name="AutoShape 13" id="13"/>
          <p:cNvSpPr/>
          <p:nvPr/>
        </p:nvSpPr>
        <p:spPr>
          <a:xfrm flipH="true">
            <a:off x="5035360" y="5459576"/>
            <a:ext cx="23403" cy="1114601"/>
          </a:xfrm>
          <a:prstGeom prst="line">
            <a:avLst/>
          </a:prstGeom>
          <a:ln cap="flat" w="38100">
            <a:solidFill>
              <a:srgbClr val="000000"/>
            </a:solidFill>
            <a:prstDash val="solid"/>
            <a:headEnd type="none" len="sm" w="sm"/>
            <a:tailEnd type="arrow" len="sm" w="med"/>
          </a:ln>
        </p:spPr>
      </p:sp>
      <p:grpSp>
        <p:nvGrpSpPr>
          <p:cNvPr name="Group 14" id="14"/>
          <p:cNvGrpSpPr/>
          <p:nvPr/>
        </p:nvGrpSpPr>
        <p:grpSpPr>
          <a:xfrm rot="0">
            <a:off x="9893489" y="4826786"/>
            <a:ext cx="7143003" cy="4705553"/>
            <a:chOff x="0" y="0"/>
            <a:chExt cx="684894" cy="451184"/>
          </a:xfrm>
        </p:grpSpPr>
        <p:sp>
          <p:nvSpPr>
            <p:cNvPr name="Freeform 15" id="15"/>
            <p:cNvSpPr/>
            <p:nvPr/>
          </p:nvSpPr>
          <p:spPr>
            <a:xfrm flipH="false" flipV="false" rot="0">
              <a:off x="0" y="0"/>
              <a:ext cx="684894" cy="451184"/>
            </a:xfrm>
            <a:custGeom>
              <a:avLst/>
              <a:gdLst/>
              <a:ahLst/>
              <a:cxnLst/>
              <a:rect r="r" b="b" t="t" l="l"/>
              <a:pathLst>
                <a:path h="451184" w="684894">
                  <a:moveTo>
                    <a:pt x="0" y="0"/>
                  </a:moveTo>
                  <a:lnTo>
                    <a:pt x="684894" y="0"/>
                  </a:lnTo>
                  <a:lnTo>
                    <a:pt x="684894" y="451184"/>
                  </a:lnTo>
                  <a:lnTo>
                    <a:pt x="0" y="451184"/>
                  </a:lnTo>
                  <a:close/>
                </a:path>
              </a:pathLst>
            </a:custGeom>
            <a:solidFill>
              <a:srgbClr val="000000">
                <a:alpha val="0"/>
              </a:srgbClr>
            </a:solidFill>
            <a:ln w="38100" cap="sq">
              <a:solidFill>
                <a:srgbClr val="69B744"/>
              </a:solidFill>
              <a:prstDash val="solid"/>
              <a:miter/>
            </a:ln>
          </p:spPr>
        </p:sp>
        <p:sp>
          <p:nvSpPr>
            <p:cNvPr name="TextBox 16" id="16"/>
            <p:cNvSpPr txBox="true"/>
            <p:nvPr/>
          </p:nvSpPr>
          <p:spPr>
            <a:xfrm>
              <a:off x="0" y="-104775"/>
              <a:ext cx="684894" cy="555959"/>
            </a:xfrm>
            <a:prstGeom prst="rect">
              <a:avLst/>
            </a:prstGeom>
          </p:spPr>
          <p:txBody>
            <a:bodyPr anchor="ctr" rtlCol="false" tIns="50800" lIns="50800" bIns="50800" rIns="50800"/>
            <a:lstStyle/>
            <a:p>
              <a:pPr algn="ctr">
                <a:lnSpc>
                  <a:spcPts val="4000"/>
                </a:lnSpc>
              </a:pPr>
              <a:r>
                <a:rPr lang="en-US" sz="2500" u="sng">
                  <a:solidFill>
                    <a:srgbClr val="000000"/>
                  </a:solidFill>
                  <a:latin typeface="Glacial Indifference Bold"/>
                </a:rPr>
                <a:t>Pre - Survey Appointment (15 minutes with RD)</a:t>
              </a:r>
            </a:p>
            <a:p>
              <a:pPr marL="539751" indent="-269876" lvl="1">
                <a:lnSpc>
                  <a:spcPts val="4000"/>
                </a:lnSpc>
                <a:buFont typeface="Arial"/>
                <a:buChar char="•"/>
              </a:pPr>
              <a:r>
                <a:rPr lang="en-US" sz="2500">
                  <a:solidFill>
                    <a:srgbClr val="000000"/>
                  </a:solidFill>
                  <a:latin typeface="Glacial Indifference"/>
                </a:rPr>
                <a:t>Complete pre-survey (or they could complete the survey on paper 10 minutes fore the visit if there is someone who enters it later)</a:t>
              </a:r>
            </a:p>
            <a:p>
              <a:pPr marL="539751" indent="-269876" lvl="1">
                <a:lnSpc>
                  <a:spcPts val="4000"/>
                </a:lnSpc>
                <a:buFont typeface="Arial"/>
                <a:buChar char="•"/>
              </a:pPr>
              <a:r>
                <a:rPr lang="en-US" sz="2500">
                  <a:solidFill>
                    <a:srgbClr val="000000"/>
                  </a:solidFill>
                  <a:latin typeface="Glacial Indifference"/>
                </a:rPr>
                <a:t>Give the patient the folder with nutrition education</a:t>
              </a:r>
            </a:p>
            <a:p>
              <a:pPr marL="539751" indent="-269876" lvl="1">
                <a:lnSpc>
                  <a:spcPts val="4000"/>
                </a:lnSpc>
                <a:buFont typeface="Arial"/>
                <a:buChar char="•"/>
              </a:pPr>
              <a:r>
                <a:rPr lang="en-US" sz="2500">
                  <a:solidFill>
                    <a:srgbClr val="000000"/>
                  </a:solidFill>
                  <a:latin typeface="Glacial Indifference"/>
                </a:rPr>
                <a:t>1 piece of nutrition education</a:t>
              </a:r>
            </a:p>
            <a:p>
              <a:pPr marL="539751" indent="-269876" lvl="1">
                <a:lnSpc>
                  <a:spcPts val="4000"/>
                </a:lnSpc>
                <a:buFont typeface="Arial"/>
                <a:buChar char="•"/>
              </a:pPr>
              <a:r>
                <a:rPr lang="en-US" sz="2500">
                  <a:solidFill>
                    <a:srgbClr val="000000"/>
                  </a:solidFill>
                  <a:latin typeface="Glacial Indifference"/>
                </a:rPr>
                <a:t>Explain next steps and provide $10 for completing pre - survey</a:t>
              </a:r>
            </a:p>
          </p:txBody>
        </p:sp>
      </p:grpSp>
      <p:sp>
        <p:nvSpPr>
          <p:cNvPr name="AutoShape 17" id="17"/>
          <p:cNvSpPr/>
          <p:nvPr/>
        </p:nvSpPr>
        <p:spPr>
          <a:xfrm flipV="true">
            <a:off x="7600532" y="7179563"/>
            <a:ext cx="2292957" cy="0"/>
          </a:xfrm>
          <a:prstGeom prst="line">
            <a:avLst/>
          </a:prstGeom>
          <a:ln cap="flat" w="38100">
            <a:solidFill>
              <a:srgbClr val="000000"/>
            </a:solidFill>
            <a:prstDash val="solid"/>
            <a:headEnd type="none" len="sm" w="sm"/>
            <a:tailEnd type="arrow" len="sm" w="med"/>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614669" y="656603"/>
            <a:ext cx="7962109" cy="3628390"/>
            <a:chOff x="0" y="0"/>
            <a:chExt cx="763433" cy="347902"/>
          </a:xfrm>
        </p:grpSpPr>
        <p:sp>
          <p:nvSpPr>
            <p:cNvPr name="Freeform 4" id="4"/>
            <p:cNvSpPr/>
            <p:nvPr/>
          </p:nvSpPr>
          <p:spPr>
            <a:xfrm flipH="false" flipV="false" rot="0">
              <a:off x="0" y="0"/>
              <a:ext cx="763433" cy="347902"/>
            </a:xfrm>
            <a:custGeom>
              <a:avLst/>
              <a:gdLst/>
              <a:ahLst/>
              <a:cxnLst/>
              <a:rect r="r" b="b" t="t" l="l"/>
              <a:pathLst>
                <a:path h="347902" w="763433">
                  <a:moveTo>
                    <a:pt x="0" y="0"/>
                  </a:moveTo>
                  <a:lnTo>
                    <a:pt x="763433" y="0"/>
                  </a:lnTo>
                  <a:lnTo>
                    <a:pt x="763433" y="347902"/>
                  </a:lnTo>
                  <a:lnTo>
                    <a:pt x="0" y="347902"/>
                  </a:lnTo>
                  <a:close/>
                </a:path>
              </a:pathLst>
            </a:custGeom>
            <a:solidFill>
              <a:srgbClr val="000000">
                <a:alpha val="0"/>
              </a:srgbClr>
            </a:solidFill>
            <a:ln w="38100" cap="sq">
              <a:solidFill>
                <a:srgbClr val="69B744"/>
              </a:solidFill>
              <a:prstDash val="solid"/>
              <a:miter/>
            </a:ln>
          </p:spPr>
        </p:sp>
        <p:sp>
          <p:nvSpPr>
            <p:cNvPr name="TextBox 5" id="5"/>
            <p:cNvSpPr txBox="true"/>
            <p:nvPr/>
          </p:nvSpPr>
          <p:spPr>
            <a:xfrm>
              <a:off x="0" y="-104775"/>
              <a:ext cx="763433" cy="452677"/>
            </a:xfrm>
            <a:prstGeom prst="rect">
              <a:avLst/>
            </a:prstGeom>
          </p:spPr>
          <p:txBody>
            <a:bodyPr anchor="ctr" rtlCol="false" tIns="50800" lIns="50800" bIns="50800" rIns="50800"/>
            <a:lstStyle/>
            <a:p>
              <a:pPr algn="ctr">
                <a:lnSpc>
                  <a:spcPts val="4000"/>
                </a:lnSpc>
              </a:pPr>
              <a:r>
                <a:rPr lang="en-US" sz="2500" u="sng">
                  <a:solidFill>
                    <a:srgbClr val="000000"/>
                  </a:solidFill>
                  <a:latin typeface="Glacial Indifference Bold"/>
                </a:rPr>
                <a:t>Flow for Food Rx Market Box - For the Participant</a:t>
              </a:r>
            </a:p>
            <a:p>
              <a:pPr algn="ctr" marL="539751" indent="-269876" lvl="1">
                <a:lnSpc>
                  <a:spcPts val="4000"/>
                </a:lnSpc>
                <a:buFont typeface="Arial"/>
                <a:buChar char="•"/>
              </a:pPr>
              <a:r>
                <a:rPr lang="en-US" sz="2500">
                  <a:solidFill>
                    <a:srgbClr val="000000"/>
                  </a:solidFill>
                  <a:latin typeface="Glacial Indifference"/>
                </a:rPr>
                <a:t>Patient receives at least 4 Food Rx Market Boxes + ($1 x 50) “Bucks” over the course of the program</a:t>
              </a:r>
            </a:p>
            <a:p>
              <a:pPr algn="ctr" marL="539751" indent="-269876" lvl="1">
                <a:lnSpc>
                  <a:spcPts val="4000"/>
                </a:lnSpc>
                <a:buFont typeface="Arial"/>
                <a:buChar char="•"/>
              </a:pPr>
              <a:r>
                <a:rPr lang="en-US" sz="2500">
                  <a:solidFill>
                    <a:srgbClr val="000000"/>
                  </a:solidFill>
                  <a:latin typeface="Glacial Indifference"/>
                </a:rPr>
                <a:t>Optional: Patient receives optional nutrition education (virtually or in person)</a:t>
              </a:r>
            </a:p>
            <a:p>
              <a:pPr algn="ctr" marL="539751" indent="-269876" lvl="1">
                <a:lnSpc>
                  <a:spcPts val="4000"/>
                </a:lnSpc>
                <a:buFont typeface="Arial"/>
                <a:buChar char="•"/>
              </a:pPr>
              <a:r>
                <a:rPr lang="en-US" sz="2500">
                  <a:solidFill>
                    <a:srgbClr val="000000"/>
                  </a:solidFill>
                  <a:latin typeface="Glacial Indifference"/>
                </a:rPr>
                <a:t>Outpatient Coordinator schedules post - survey RD visit </a:t>
              </a:r>
            </a:p>
          </p:txBody>
        </p:sp>
      </p:grpSp>
      <p:grpSp>
        <p:nvGrpSpPr>
          <p:cNvPr name="Group 6" id="6"/>
          <p:cNvGrpSpPr/>
          <p:nvPr/>
        </p:nvGrpSpPr>
        <p:grpSpPr>
          <a:xfrm rot="0">
            <a:off x="614669" y="5625005"/>
            <a:ext cx="16808452" cy="4133215"/>
            <a:chOff x="0" y="0"/>
            <a:chExt cx="1611649" cy="396306"/>
          </a:xfrm>
        </p:grpSpPr>
        <p:sp>
          <p:nvSpPr>
            <p:cNvPr name="Freeform 7" id="7"/>
            <p:cNvSpPr/>
            <p:nvPr/>
          </p:nvSpPr>
          <p:spPr>
            <a:xfrm flipH="false" flipV="false" rot="0">
              <a:off x="0" y="0"/>
              <a:ext cx="1611649" cy="396306"/>
            </a:xfrm>
            <a:custGeom>
              <a:avLst/>
              <a:gdLst/>
              <a:ahLst/>
              <a:cxnLst/>
              <a:rect r="r" b="b" t="t" l="l"/>
              <a:pathLst>
                <a:path h="396306" w="1611649">
                  <a:moveTo>
                    <a:pt x="0" y="0"/>
                  </a:moveTo>
                  <a:lnTo>
                    <a:pt x="1611649" y="0"/>
                  </a:lnTo>
                  <a:lnTo>
                    <a:pt x="1611649" y="396306"/>
                  </a:lnTo>
                  <a:lnTo>
                    <a:pt x="0" y="396306"/>
                  </a:lnTo>
                  <a:close/>
                </a:path>
              </a:pathLst>
            </a:custGeom>
            <a:solidFill>
              <a:srgbClr val="000000">
                <a:alpha val="0"/>
              </a:srgbClr>
            </a:solidFill>
            <a:ln w="38100" cap="sq">
              <a:solidFill>
                <a:srgbClr val="69B744"/>
              </a:solidFill>
              <a:prstDash val="solid"/>
              <a:miter/>
            </a:ln>
          </p:spPr>
        </p:sp>
        <p:sp>
          <p:nvSpPr>
            <p:cNvPr name="TextBox 8" id="8"/>
            <p:cNvSpPr txBox="true"/>
            <p:nvPr/>
          </p:nvSpPr>
          <p:spPr>
            <a:xfrm>
              <a:off x="0" y="-104775"/>
              <a:ext cx="1611649" cy="501081"/>
            </a:xfrm>
            <a:prstGeom prst="rect">
              <a:avLst/>
            </a:prstGeom>
          </p:spPr>
          <p:txBody>
            <a:bodyPr anchor="ctr" rtlCol="false" tIns="50800" lIns="50800" bIns="50800" rIns="50800"/>
            <a:lstStyle/>
            <a:p>
              <a:pPr algn="ctr">
                <a:lnSpc>
                  <a:spcPts val="4000"/>
                </a:lnSpc>
              </a:pPr>
              <a:r>
                <a:rPr lang="en-US" sz="2500" u="sng">
                  <a:solidFill>
                    <a:srgbClr val="000000"/>
                  </a:solidFill>
                  <a:latin typeface="Glacial Indifference Bold"/>
                </a:rPr>
                <a:t>Flow for RD “Post - Survey” Appointment</a:t>
              </a:r>
            </a:p>
            <a:p>
              <a:pPr algn="ctr">
                <a:lnSpc>
                  <a:spcPts val="4000"/>
                </a:lnSpc>
              </a:pPr>
              <a:r>
                <a:rPr lang="en-US" sz="2500">
                  <a:solidFill>
                    <a:srgbClr val="000000"/>
                  </a:solidFill>
                  <a:latin typeface="Glacial Indifference"/>
                </a:rPr>
                <a:t>Post - Survey Appointment: 15 minutes RD Appointment</a:t>
              </a:r>
            </a:p>
            <a:p>
              <a:pPr marL="539751" indent="-269876" lvl="1">
                <a:lnSpc>
                  <a:spcPts val="4000"/>
                </a:lnSpc>
                <a:buFont typeface="Arial"/>
                <a:buChar char="•"/>
              </a:pPr>
              <a:r>
                <a:rPr lang="en-US" sz="2500">
                  <a:solidFill>
                    <a:srgbClr val="000000"/>
                  </a:solidFill>
                  <a:latin typeface="Glacial Indifference"/>
                </a:rPr>
                <a:t>Provide any updates on study procedures to continue informed consent (if there are any changes to the study protocol - i.e. extra boxes)</a:t>
              </a:r>
            </a:p>
            <a:p>
              <a:pPr marL="539751" indent="-269876" lvl="1">
                <a:lnSpc>
                  <a:spcPts val="4000"/>
                </a:lnSpc>
                <a:buFont typeface="Arial"/>
                <a:buChar char="•"/>
              </a:pPr>
              <a:r>
                <a:rPr lang="en-US" sz="2500">
                  <a:solidFill>
                    <a:srgbClr val="000000"/>
                  </a:solidFill>
                  <a:latin typeface="Glacial Indifference"/>
                </a:rPr>
                <a:t>Complete post - survey (or they could complete survey on paper 10 minutes before the visit if there is someone who enters it later). </a:t>
              </a:r>
            </a:p>
            <a:p>
              <a:pPr marL="539751" indent="-269876" lvl="1">
                <a:lnSpc>
                  <a:spcPts val="4000"/>
                </a:lnSpc>
                <a:buFont typeface="Arial"/>
                <a:buChar char="•"/>
              </a:pPr>
              <a:r>
                <a:rPr lang="en-US" sz="2500">
                  <a:solidFill>
                    <a:srgbClr val="000000"/>
                  </a:solidFill>
                  <a:latin typeface="Glacial Indifference"/>
                </a:rPr>
                <a:t>Other (ask for feedback, explain next steps, share information about reenrollment next season)</a:t>
              </a:r>
            </a:p>
            <a:p>
              <a:pPr marL="539751" indent="-269876" lvl="1">
                <a:lnSpc>
                  <a:spcPts val="4000"/>
                </a:lnSpc>
                <a:buFont typeface="Arial"/>
                <a:buChar char="•"/>
              </a:pPr>
              <a:r>
                <a:rPr lang="en-US" sz="2500">
                  <a:solidFill>
                    <a:srgbClr val="000000"/>
                  </a:solidFill>
                  <a:latin typeface="Glacial Indifference"/>
                </a:rPr>
                <a:t>1 piece of nutrition education</a:t>
              </a:r>
            </a:p>
          </p:txBody>
        </p:sp>
      </p:grpSp>
      <p:sp>
        <p:nvSpPr>
          <p:cNvPr name="AutoShape 9" id="9"/>
          <p:cNvSpPr/>
          <p:nvPr/>
        </p:nvSpPr>
        <p:spPr>
          <a:xfrm flipH="true">
            <a:off x="4595724" y="4284993"/>
            <a:ext cx="19050" cy="1340012"/>
          </a:xfrm>
          <a:prstGeom prst="line">
            <a:avLst/>
          </a:prstGeom>
          <a:ln cap="flat" w="38100">
            <a:solidFill>
              <a:srgbClr val="000000"/>
            </a:solidFill>
            <a:prstDash val="solid"/>
            <a:headEnd type="none" len="sm" w="sm"/>
            <a:tailEnd type="arrow" len="sm" w="med"/>
          </a:ln>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aphicFrame>
        <p:nvGraphicFramePr>
          <p:cNvPr name="Table 3" id="3"/>
          <p:cNvGraphicFramePr>
            <a:graphicFrameLocks noGrp="true"/>
          </p:cNvGraphicFramePr>
          <p:nvPr/>
        </p:nvGraphicFramePr>
        <p:xfrm>
          <a:off x="480355" y="487216"/>
          <a:ext cx="13746269" cy="9312567"/>
        </p:xfrm>
        <a:graphic>
          <a:graphicData uri="http://schemas.openxmlformats.org/drawingml/2006/table">
            <a:tbl>
              <a:tblPr/>
              <a:tblGrid>
                <a:gridCol w="2265059"/>
                <a:gridCol w="6752231"/>
                <a:gridCol w="4728980"/>
              </a:tblGrid>
              <a:tr h="860772">
                <a:tc>
                  <a:txBody>
                    <a:bodyPr anchor="t" rtlCol="false"/>
                    <a:lstStyle/>
                    <a:p>
                      <a:pPr algn="ctr">
                        <a:lnSpc>
                          <a:spcPts val="3640"/>
                        </a:lnSpc>
                        <a:defRPr/>
                      </a:pPr>
                      <a:r>
                        <a:rPr lang="en-US" sz="2600">
                          <a:solidFill>
                            <a:srgbClr val="5D3C36"/>
                          </a:solidFill>
                          <a:latin typeface="BM Hanna Bold"/>
                        </a:rPr>
                        <a:t>Program</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3640"/>
                        </a:lnSpc>
                        <a:defRPr/>
                      </a:pPr>
                      <a:r>
                        <a:rPr lang="en-US" sz="2600">
                          <a:solidFill>
                            <a:srgbClr val="5D3C36"/>
                          </a:solidFill>
                          <a:latin typeface="BM Hanna Bold"/>
                        </a:rPr>
                        <a:t>Program Details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3640"/>
                        </a:lnSpc>
                        <a:defRPr/>
                      </a:pPr>
                      <a:r>
                        <a:rPr lang="en-US" sz="2600">
                          <a:solidFill>
                            <a:srgbClr val="5D3C36"/>
                          </a:solidFill>
                          <a:latin typeface="BM Hanna Bold"/>
                        </a:rPr>
                        <a:t>Program Reach</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r>
              <a:tr h="3940421">
                <a:tc>
                  <a:txBody>
                    <a:bodyPr anchor="t" rtlCol="false"/>
                    <a:lstStyle/>
                    <a:p>
                      <a:pPr algn="ctr">
                        <a:lnSpc>
                          <a:spcPts val="3079"/>
                        </a:lnSpc>
                        <a:defRPr/>
                      </a:pPr>
                      <a:r>
                        <a:rPr lang="en-US" sz="2199">
                          <a:solidFill>
                            <a:srgbClr val="5D3C36"/>
                          </a:solidFill>
                          <a:latin typeface="BM Hanna"/>
                        </a:rPr>
                        <a:t>Food Rx </a:t>
                      </a:r>
                      <a:endParaRPr lang="en-US" sz="1100"/>
                    </a:p>
                    <a:p>
                      <a:pPr algn="ctr">
                        <a:lnSpc>
                          <a:spcPts val="3079"/>
                        </a:lnSpc>
                      </a:pPr>
                      <a:r>
                        <a:rPr lang="en-US" sz="2199">
                          <a:solidFill>
                            <a:srgbClr val="5D3C36"/>
                          </a:solidFill>
                          <a:latin typeface="BM Hanna"/>
                        </a:rPr>
                        <a:t>GusNIP Grant</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Community Supported Agriculture (CSA) Share vegetable boxes distributed monthly aggregated from Hub and offset with produce from local grocer</a:t>
                      </a:r>
                      <a:endParaRPr lang="en-US" sz="1100"/>
                    </a:p>
                    <a:p>
                      <a:pPr marL="474979" indent="-237490" lvl="1">
                        <a:lnSpc>
                          <a:spcPts val="3079"/>
                        </a:lnSpc>
                        <a:buFont typeface="Arial"/>
                        <a:buChar char="•"/>
                      </a:pPr>
                      <a:r>
                        <a:rPr lang="en-US" sz="2199">
                          <a:solidFill>
                            <a:srgbClr val="5D3C36"/>
                          </a:solidFill>
                          <a:latin typeface="BM Hanna"/>
                        </a:rPr>
                        <a:t>Offers home delivery or pick - up at clinic locations</a:t>
                      </a:r>
                    </a:p>
                    <a:p>
                      <a:pPr marL="474979" indent="-237490" lvl="1">
                        <a:lnSpc>
                          <a:spcPts val="3079"/>
                        </a:lnSpc>
                        <a:buFont typeface="Arial"/>
                        <a:buChar char="•"/>
                      </a:pPr>
                      <a:r>
                        <a:rPr lang="en-US" sz="2199">
                          <a:solidFill>
                            <a:srgbClr val="5D3C36"/>
                          </a:solidFill>
                          <a:latin typeface="BM Hanna"/>
                        </a:rPr>
                        <a:t>Aitkin Farmers Market Hub - works with 9 farmers throughout the county, Aitkin County SHIP</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ctr">
                        <a:lnSpc>
                          <a:spcPts val="3079"/>
                        </a:lnSpc>
                        <a:defRPr/>
                      </a:pPr>
                      <a:r>
                        <a:rPr lang="en-US" sz="2199">
                          <a:solidFill>
                            <a:srgbClr val="5D3C36"/>
                          </a:solidFill>
                          <a:latin typeface="BM Hanna"/>
                        </a:rPr>
                        <a:t>111 Referred</a:t>
                      </a:r>
                      <a:endParaRPr lang="en-US" sz="1100"/>
                    </a:p>
                    <a:p>
                      <a:pPr algn="ctr">
                        <a:lnSpc>
                          <a:spcPts val="3079"/>
                        </a:lnSpc>
                      </a:pPr>
                      <a:r>
                        <a:rPr lang="en-US" sz="2199">
                          <a:solidFill>
                            <a:srgbClr val="5D3C36"/>
                          </a:solidFill>
                          <a:latin typeface="BM Hanna"/>
                        </a:rPr>
                        <a:t>74 Participants Enrolled</a:t>
                      </a:r>
                    </a:p>
                    <a:p>
                      <a:pPr algn="ctr">
                        <a:lnSpc>
                          <a:spcPts val="3079"/>
                        </a:lnSpc>
                      </a:pPr>
                      <a:r>
                        <a:rPr lang="en-US" sz="2199">
                          <a:solidFill>
                            <a:srgbClr val="5D3C36"/>
                          </a:solidFill>
                          <a:latin typeface="BM Hanna"/>
                        </a:rPr>
                        <a:t>9 Dropped Out</a:t>
                      </a:r>
                    </a:p>
                    <a:p>
                      <a:pPr algn="ctr">
                        <a:lnSpc>
                          <a:spcPts val="3079"/>
                        </a:lnSpc>
                      </a:pPr>
                      <a:r>
                        <a:rPr lang="en-US" sz="2199">
                          <a:solidFill>
                            <a:srgbClr val="5D3C36"/>
                          </a:solidFill>
                          <a:latin typeface="BM Hanna"/>
                        </a:rPr>
                        <a:t>1 On Hold Until Summer </a:t>
                      </a:r>
                    </a:p>
                    <a:p>
                      <a:pPr algn="ctr">
                        <a:lnSpc>
                          <a:spcPts val="3079"/>
                        </a:lnSpc>
                      </a:pP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2371904">
                <a:tc>
                  <a:txBody>
                    <a:bodyPr anchor="t" rtlCol="false"/>
                    <a:lstStyle/>
                    <a:p>
                      <a:pPr algn="ctr">
                        <a:lnSpc>
                          <a:spcPts val="2940"/>
                        </a:lnSpc>
                        <a:defRPr/>
                      </a:pP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Patients and community members can now go to the website and self screen for the Food Rx program</a:t>
                      </a:r>
                      <a:endParaRPr lang="en-US" sz="1100"/>
                    </a:p>
                    <a:p>
                      <a:pPr marL="474979" indent="-237490" lvl="1">
                        <a:lnSpc>
                          <a:spcPts val="3079"/>
                        </a:lnSpc>
                        <a:buFont typeface="Arial"/>
                        <a:buChar char="•"/>
                      </a:pPr>
                      <a:r>
                        <a:rPr lang="en-US" sz="2199">
                          <a:solidFill>
                            <a:srgbClr val="5D3C36"/>
                          </a:solidFill>
                          <a:latin typeface="BM Hanna"/>
                        </a:rPr>
                        <a:t>All referrals go to Natalie Braden, Outpatient Services Coordinator</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ctr">
                        <a:lnSpc>
                          <a:spcPts val="2940"/>
                        </a:lnSpc>
                        <a:defRPr/>
                      </a:pPr>
                      <a:r>
                        <a:rPr lang="en-US" sz="2100">
                          <a:solidFill>
                            <a:srgbClr val="5D3C36"/>
                          </a:solidFill>
                          <a:latin typeface="BM Hanna"/>
                        </a:rPr>
                        <a:t>50 Self-Screened </a:t>
                      </a:r>
                      <a:endParaRPr lang="en-US" sz="1100"/>
                    </a:p>
                    <a:p>
                      <a:pPr algn="ctr">
                        <a:lnSpc>
                          <a:spcPts val="2940"/>
                        </a:lnSpc>
                      </a:pPr>
                      <a:r>
                        <a:rPr lang="en-US" sz="2100">
                          <a:solidFill>
                            <a:srgbClr val="5D3C36"/>
                          </a:solidFill>
                          <a:latin typeface="BM Hanna"/>
                        </a:rPr>
                        <a:t>22 No Show</a:t>
                      </a:r>
                    </a:p>
                    <a:p>
                      <a:pPr algn="ctr">
                        <a:lnSpc>
                          <a:spcPts val="2940"/>
                        </a:lnSpc>
                      </a:pPr>
                      <a:r>
                        <a:rPr lang="en-US" sz="2100">
                          <a:solidFill>
                            <a:srgbClr val="5D3C36"/>
                          </a:solidFill>
                          <a:latin typeface="BM Hanna"/>
                        </a:rPr>
                        <a:t>5 Scheduled for March Appointments with RD</a:t>
                      </a:r>
                    </a:p>
                    <a:p>
                      <a:pPr algn="ctr">
                        <a:lnSpc>
                          <a:spcPts val="2940"/>
                        </a:lnSpc>
                      </a:pP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2139470">
                <a:tc>
                  <a:txBody>
                    <a:bodyPr anchor="t" rtlCol="false"/>
                    <a:lstStyle/>
                    <a:p>
                      <a:pPr algn="ctr">
                        <a:lnSpc>
                          <a:spcPts val="3079"/>
                        </a:lnSpc>
                        <a:defRPr/>
                      </a:pPr>
                      <a:r>
                        <a:rPr lang="en-US" sz="2199">
                          <a:solidFill>
                            <a:srgbClr val="5D3C36"/>
                          </a:solidFill>
                          <a:latin typeface="BM Hanna"/>
                        </a:rPr>
                        <a:t>Riverwood Connects Bucks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Food Rx participants receive $50 during the summer growing season to spend at the Aitkin Farmers Market or they can redeem to be used for another CSA Share</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ctr">
                        <a:lnSpc>
                          <a:spcPts val="2940"/>
                        </a:lnSpc>
                        <a:defRPr/>
                      </a:pPr>
                      <a:r>
                        <a:rPr lang="en-US" sz="2100">
                          <a:solidFill>
                            <a:srgbClr val="5D3C36"/>
                          </a:solidFill>
                          <a:latin typeface="BM Hanna"/>
                        </a:rPr>
                        <a:t>54 Participants Received</a:t>
                      </a:r>
                      <a:endParaRPr lang="en-US" sz="1100"/>
                    </a:p>
                    <a:p>
                      <a:pPr algn="ctr">
                        <a:lnSpc>
                          <a:spcPts val="2940"/>
                        </a:lnSpc>
                      </a:pPr>
                      <a:r>
                        <a:rPr lang="en-US" sz="2100">
                          <a:solidFill>
                            <a:srgbClr val="5D3C36"/>
                          </a:solidFill>
                          <a:latin typeface="BM Hanna"/>
                        </a:rPr>
                        <a:t>$2,650 Provided</a:t>
                      </a:r>
                    </a:p>
                    <a:p>
                      <a:pPr algn="ctr">
                        <a:lnSpc>
                          <a:spcPts val="2940"/>
                        </a:lnSpc>
                      </a:pPr>
                      <a:r>
                        <a:rPr lang="en-US" sz="2100">
                          <a:solidFill>
                            <a:srgbClr val="5D3C36"/>
                          </a:solidFill>
                          <a:latin typeface="BM Hanna"/>
                        </a:rPr>
                        <a:t>$1,037 Used @ Market</a:t>
                      </a:r>
                    </a:p>
                    <a:p>
                      <a:pPr algn="ctr">
                        <a:lnSpc>
                          <a:spcPts val="2940"/>
                        </a:lnSpc>
                      </a:pPr>
                      <a:r>
                        <a:rPr lang="en-US" sz="2100">
                          <a:solidFill>
                            <a:srgbClr val="5D3C36"/>
                          </a:solidFill>
                          <a:latin typeface="BM Hanna"/>
                        </a:rPr>
                        <a:t>$225 Used for Extra Box</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bl>
          </a:graphicData>
        </a:graphic>
      </p:graphicFrame>
      <p:grpSp>
        <p:nvGrpSpPr>
          <p:cNvPr name="Group 4" id="4"/>
          <p:cNvGrpSpPr>
            <a:grpSpLocks noChangeAspect="true"/>
          </p:cNvGrpSpPr>
          <p:nvPr/>
        </p:nvGrpSpPr>
        <p:grpSpPr>
          <a:xfrm rot="0">
            <a:off x="14576067" y="1889519"/>
            <a:ext cx="3343552" cy="3343552"/>
            <a:chOff x="0" y="0"/>
            <a:chExt cx="34823400" cy="34823400"/>
          </a:xfrm>
        </p:grpSpPr>
        <p:sp>
          <p:nvSpPr>
            <p:cNvPr name="Freeform 5" id="5"/>
            <p:cNvSpPr/>
            <p:nvPr/>
          </p:nvSpPr>
          <p:spPr>
            <a:xfrm flipH="false" flipV="false" rot="0">
              <a:off x="2044700" y="1574800"/>
              <a:ext cx="31381700" cy="23253700"/>
            </a:xfrm>
            <a:custGeom>
              <a:avLst/>
              <a:gdLst/>
              <a:ahLst/>
              <a:cxnLst/>
              <a:rect r="r" b="b" t="t" l="l"/>
              <a:pathLst>
                <a:path h="23253700" w="31381700">
                  <a:moveTo>
                    <a:pt x="0" y="0"/>
                  </a:moveTo>
                  <a:lnTo>
                    <a:pt x="31381700" y="0"/>
                  </a:lnTo>
                  <a:lnTo>
                    <a:pt x="31381700" y="23253700"/>
                  </a:lnTo>
                  <a:lnTo>
                    <a:pt x="0" y="23253700"/>
                  </a:lnTo>
                  <a:close/>
                </a:path>
              </a:pathLst>
            </a:custGeom>
            <a:blipFill>
              <a:blip r:embed="rId3"/>
              <a:stretch>
                <a:fillRect l="0" t="-39969" r="0" b="-39969"/>
              </a:stretch>
            </a:blipFill>
          </p:spPr>
        </p:sp>
        <p:sp>
          <p:nvSpPr>
            <p:cNvPr name="Freeform 6" id="6"/>
            <p:cNvSpPr/>
            <p:nvPr/>
          </p:nvSpPr>
          <p:spPr>
            <a:xfrm flipH="false" flipV="false" rot="0">
              <a:off x="0" y="0"/>
              <a:ext cx="34823400" cy="34823400"/>
            </a:xfrm>
            <a:custGeom>
              <a:avLst/>
              <a:gdLst/>
              <a:ahLst/>
              <a:cxnLst/>
              <a:rect r="r" b="b" t="t" l="l"/>
              <a:pathLst>
                <a:path h="34823400" w="34823400">
                  <a:moveTo>
                    <a:pt x="34823400" y="34823400"/>
                  </a:moveTo>
                  <a:lnTo>
                    <a:pt x="0" y="34823400"/>
                  </a:lnTo>
                  <a:lnTo>
                    <a:pt x="0" y="0"/>
                  </a:lnTo>
                  <a:lnTo>
                    <a:pt x="34823400" y="0"/>
                  </a:lnTo>
                  <a:lnTo>
                    <a:pt x="34823400" y="34823400"/>
                  </a:lnTo>
                  <a:close/>
                </a:path>
              </a:pathLst>
            </a:custGeom>
            <a:blipFill>
              <a:blip r:embed="rId4"/>
              <a:stretch>
                <a:fillRect l="0" t="0" r="0" b="0"/>
              </a:stretch>
            </a:blipFill>
          </p:spPr>
        </p:sp>
      </p:grpSp>
      <p:sp>
        <p:nvSpPr>
          <p:cNvPr name="Freeform 7" id="7"/>
          <p:cNvSpPr/>
          <p:nvPr/>
        </p:nvSpPr>
        <p:spPr>
          <a:xfrm flipH="false" flipV="false" rot="0">
            <a:off x="14576067" y="7908649"/>
            <a:ext cx="3343552" cy="1891134"/>
          </a:xfrm>
          <a:custGeom>
            <a:avLst/>
            <a:gdLst/>
            <a:ahLst/>
            <a:cxnLst/>
            <a:rect r="r" b="b" t="t" l="l"/>
            <a:pathLst>
              <a:path h="1891134" w="3343552">
                <a:moveTo>
                  <a:pt x="0" y="0"/>
                </a:moveTo>
                <a:lnTo>
                  <a:pt x="3343552" y="0"/>
                </a:lnTo>
                <a:lnTo>
                  <a:pt x="3343552" y="1891135"/>
                </a:lnTo>
                <a:lnTo>
                  <a:pt x="0" y="1891135"/>
                </a:lnTo>
                <a:lnTo>
                  <a:pt x="0" y="0"/>
                </a:lnTo>
                <a:close/>
              </a:path>
            </a:pathLst>
          </a:custGeom>
          <a:blipFill>
            <a:blip r:embed="rId5"/>
            <a:stretch>
              <a:fillRect l="0" t="0" r="0" b="0"/>
            </a:stretch>
          </a:blipFill>
        </p:spPr>
      </p:sp>
      <p:sp>
        <p:nvSpPr>
          <p:cNvPr name="Freeform 8" id="8"/>
          <p:cNvSpPr/>
          <p:nvPr/>
        </p:nvSpPr>
        <p:spPr>
          <a:xfrm flipH="false" flipV="false" rot="0">
            <a:off x="119555" y="2543281"/>
            <a:ext cx="2699539" cy="1758075"/>
          </a:xfrm>
          <a:custGeom>
            <a:avLst/>
            <a:gdLst/>
            <a:ahLst/>
            <a:cxnLst/>
            <a:rect r="r" b="b" t="t" l="l"/>
            <a:pathLst>
              <a:path h="1758075" w="2699539">
                <a:moveTo>
                  <a:pt x="0" y="0"/>
                </a:moveTo>
                <a:lnTo>
                  <a:pt x="2699539" y="0"/>
                </a:lnTo>
                <a:lnTo>
                  <a:pt x="2699539" y="1758075"/>
                </a:lnTo>
                <a:lnTo>
                  <a:pt x="0" y="17580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5581383" y="4472908"/>
            <a:ext cx="1332920" cy="467392"/>
          </a:xfrm>
          <a:prstGeom prst="rect">
            <a:avLst/>
          </a:prstGeom>
        </p:spPr>
        <p:txBody>
          <a:bodyPr anchor="t" rtlCol="false" tIns="0" lIns="0" bIns="0" rIns="0">
            <a:spAutoFit/>
          </a:bodyPr>
          <a:lstStyle/>
          <a:p>
            <a:pPr algn="ctr">
              <a:lnSpc>
                <a:spcPts val="3771"/>
              </a:lnSpc>
            </a:pPr>
            <a:r>
              <a:rPr lang="en-US" sz="2694">
                <a:solidFill>
                  <a:srgbClr val="000000"/>
                </a:solidFill>
                <a:latin typeface="Canva Sans Bold"/>
              </a:rPr>
              <a:t>Food Rx</a:t>
            </a:r>
          </a:p>
        </p:txBody>
      </p:sp>
      <p:sp>
        <p:nvSpPr>
          <p:cNvPr name="Freeform 10" id="10"/>
          <p:cNvSpPr/>
          <p:nvPr/>
        </p:nvSpPr>
        <p:spPr>
          <a:xfrm flipH="false" flipV="false" rot="0">
            <a:off x="119555" y="7769673"/>
            <a:ext cx="2699539" cy="1758075"/>
          </a:xfrm>
          <a:custGeom>
            <a:avLst/>
            <a:gdLst/>
            <a:ahLst/>
            <a:cxnLst/>
            <a:rect r="r" b="b" t="t" l="l"/>
            <a:pathLst>
              <a:path h="1758075" w="2699539">
                <a:moveTo>
                  <a:pt x="0" y="0"/>
                </a:moveTo>
                <a:lnTo>
                  <a:pt x="2699539" y="0"/>
                </a:lnTo>
                <a:lnTo>
                  <a:pt x="2699539" y="1758075"/>
                </a:lnTo>
                <a:lnTo>
                  <a:pt x="0" y="17580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aphicFrame>
        <p:nvGraphicFramePr>
          <p:cNvPr name="Table 3" id="3"/>
          <p:cNvGraphicFramePr>
            <a:graphicFrameLocks noGrp="true"/>
          </p:cNvGraphicFramePr>
          <p:nvPr/>
        </p:nvGraphicFramePr>
        <p:xfrm>
          <a:off x="1028700" y="5143500"/>
          <a:ext cx="12810851" cy="4811515"/>
        </p:xfrm>
        <a:graphic>
          <a:graphicData uri="http://schemas.openxmlformats.org/drawingml/2006/table">
            <a:tbl>
              <a:tblPr/>
              <a:tblGrid>
                <a:gridCol w="1834209"/>
                <a:gridCol w="8249615"/>
                <a:gridCol w="2727027"/>
              </a:tblGrid>
              <a:tr h="1401750">
                <a:tc>
                  <a:txBody>
                    <a:bodyPr anchor="t" rtlCol="false"/>
                    <a:lstStyle/>
                    <a:p>
                      <a:pPr algn="ctr">
                        <a:lnSpc>
                          <a:spcPts val="3919"/>
                        </a:lnSpc>
                        <a:defRPr/>
                      </a:pPr>
                      <a:r>
                        <a:rPr lang="en-US" sz="2799">
                          <a:solidFill>
                            <a:srgbClr val="5D3C36"/>
                          </a:solidFill>
                          <a:latin typeface="BM Hanna Bold"/>
                        </a:rPr>
                        <a:t>Program</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3919"/>
                        </a:lnSpc>
                        <a:defRPr/>
                      </a:pPr>
                      <a:r>
                        <a:rPr lang="en-US" sz="2799">
                          <a:solidFill>
                            <a:srgbClr val="5D3C36"/>
                          </a:solidFill>
                          <a:latin typeface="BM Hanna Bold"/>
                        </a:rPr>
                        <a:t>Program Details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3919"/>
                        </a:lnSpc>
                        <a:defRPr/>
                      </a:pPr>
                      <a:r>
                        <a:rPr lang="en-US" sz="2799">
                          <a:solidFill>
                            <a:srgbClr val="5D3C36"/>
                          </a:solidFill>
                          <a:latin typeface="BM Hanna Bold"/>
                        </a:rPr>
                        <a:t>Program Reach</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r>
              <a:tr h="3409765">
                <a:tc>
                  <a:txBody>
                    <a:bodyPr anchor="t" rtlCol="false"/>
                    <a:lstStyle/>
                    <a:p>
                      <a:pPr algn="ctr">
                        <a:lnSpc>
                          <a:spcPts val="2940"/>
                        </a:lnSpc>
                        <a:defRPr/>
                      </a:pPr>
                      <a:r>
                        <a:rPr lang="en-US" sz="2100">
                          <a:solidFill>
                            <a:srgbClr val="5D3C36"/>
                          </a:solidFill>
                          <a:latin typeface="BM Hanna"/>
                        </a:rPr>
                        <a:t>Emergency Pantry Packs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53390" indent="-226695" lvl="1">
                        <a:lnSpc>
                          <a:spcPts val="2940"/>
                        </a:lnSpc>
                        <a:buFont typeface="Arial"/>
                        <a:buChar char="•"/>
                        <a:defRPr/>
                      </a:pPr>
                      <a:r>
                        <a:rPr lang="en-US" sz="2100">
                          <a:solidFill>
                            <a:srgbClr val="5D3C36"/>
                          </a:solidFill>
                          <a:latin typeface="BM Hanna"/>
                        </a:rPr>
                        <a:t>Pilot has started with emergency pantry packs</a:t>
                      </a:r>
                      <a:endParaRPr lang="en-US" sz="1100"/>
                    </a:p>
                    <a:p>
                      <a:pPr marL="453390" indent="-226695" lvl="1">
                        <a:lnSpc>
                          <a:spcPts val="2940"/>
                        </a:lnSpc>
                        <a:buFont typeface="Arial"/>
                        <a:buChar char="•"/>
                      </a:pPr>
                      <a:r>
                        <a:rPr lang="en-US" sz="2100">
                          <a:solidFill>
                            <a:srgbClr val="5D3C36"/>
                          </a:solidFill>
                          <a:latin typeface="BM Hanna"/>
                        </a:rPr>
                        <a:t>Pantry Packs are located: </a:t>
                      </a:r>
                    </a:p>
                    <a:p>
                      <a:pPr marL="906780" indent="-302260" lvl="2">
                        <a:lnSpc>
                          <a:spcPts val="2940"/>
                        </a:lnSpc>
                        <a:buFont typeface="Arial"/>
                        <a:buChar char="⚬"/>
                      </a:pPr>
                      <a:r>
                        <a:rPr lang="en-US" sz="2100">
                          <a:solidFill>
                            <a:srgbClr val="5D3C36"/>
                          </a:solidFill>
                          <a:latin typeface="BM Hanna"/>
                        </a:rPr>
                        <a:t>Aitkin, Garrison, McGregor Clinics</a:t>
                      </a:r>
                    </a:p>
                    <a:p>
                      <a:pPr marL="906780" indent="-302260" lvl="2">
                        <a:lnSpc>
                          <a:spcPts val="2940"/>
                        </a:lnSpc>
                        <a:buFont typeface="Arial"/>
                        <a:buChar char="⚬"/>
                      </a:pPr>
                      <a:r>
                        <a:rPr lang="en-US" sz="2100">
                          <a:solidFill>
                            <a:srgbClr val="5D3C36"/>
                          </a:solidFill>
                          <a:latin typeface="BM Hanna"/>
                        </a:rPr>
                        <a:t>Behavioral Health</a:t>
                      </a:r>
                    </a:p>
                    <a:p>
                      <a:pPr marL="906780" indent="-302260" lvl="2">
                        <a:lnSpc>
                          <a:spcPts val="2940"/>
                        </a:lnSpc>
                        <a:buFont typeface="Arial"/>
                        <a:buChar char="⚬"/>
                      </a:pPr>
                      <a:r>
                        <a:rPr lang="en-US" sz="2100">
                          <a:solidFill>
                            <a:srgbClr val="5D3C36"/>
                          </a:solidFill>
                          <a:latin typeface="BM Hanna"/>
                        </a:rPr>
                        <a:t>Social Services</a:t>
                      </a:r>
                    </a:p>
                    <a:p>
                      <a:pPr marL="906780" indent="-302260" lvl="2">
                        <a:lnSpc>
                          <a:spcPts val="2940"/>
                        </a:lnSpc>
                        <a:buFont typeface="Arial"/>
                        <a:buChar char="⚬"/>
                      </a:pPr>
                      <a:r>
                        <a:rPr lang="en-US" sz="2100">
                          <a:solidFill>
                            <a:srgbClr val="5D3C36"/>
                          </a:solidFill>
                          <a:latin typeface="BM Hanna"/>
                        </a:rPr>
                        <a:t>Nutrition Office</a:t>
                      </a:r>
                    </a:p>
                    <a:p>
                      <a:pPr marL="906780" indent="-302260" lvl="2">
                        <a:lnSpc>
                          <a:spcPts val="2940"/>
                        </a:lnSpc>
                        <a:buFont typeface="Arial"/>
                        <a:buChar char="⚬"/>
                      </a:pPr>
                      <a:r>
                        <a:rPr lang="en-US" sz="2100">
                          <a:solidFill>
                            <a:srgbClr val="5D3C36"/>
                          </a:solidFill>
                          <a:latin typeface="BM Hanna"/>
                        </a:rPr>
                        <a:t>Emergency Department</a:t>
                      </a:r>
                    </a:p>
                    <a:p>
                      <a:pPr marL="906780" indent="-302260" lvl="2">
                        <a:lnSpc>
                          <a:spcPts val="2940"/>
                        </a:lnSpc>
                        <a:buFont typeface="Arial"/>
                        <a:buChar char="⚬"/>
                      </a:pPr>
                      <a:r>
                        <a:rPr lang="en-US" sz="2100">
                          <a:solidFill>
                            <a:srgbClr val="5D3C36"/>
                          </a:solidFill>
                          <a:latin typeface="BM Hanna"/>
                        </a:rPr>
                        <a:t>Aitkin County Health &amp; Human Services</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ctr">
                        <a:lnSpc>
                          <a:spcPts val="2940"/>
                        </a:lnSpc>
                        <a:defRPr/>
                      </a:pPr>
                      <a:r>
                        <a:rPr lang="en-US" sz="2100">
                          <a:solidFill>
                            <a:srgbClr val="5D3C36"/>
                          </a:solidFill>
                          <a:latin typeface="BM Hanna"/>
                        </a:rPr>
                        <a:t>February 5, 2024</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bl>
          </a:graphicData>
        </a:graphic>
      </p:graphicFrame>
      <p:sp>
        <p:nvSpPr>
          <p:cNvPr name="Freeform 4" id="4"/>
          <p:cNvSpPr/>
          <p:nvPr/>
        </p:nvSpPr>
        <p:spPr>
          <a:xfrm flipH="false" flipV="false" rot="0">
            <a:off x="14160441" y="5143500"/>
            <a:ext cx="3542159" cy="4606884"/>
          </a:xfrm>
          <a:custGeom>
            <a:avLst/>
            <a:gdLst/>
            <a:ahLst/>
            <a:cxnLst/>
            <a:rect r="r" b="b" t="t" l="l"/>
            <a:pathLst>
              <a:path h="4606884" w="3542159">
                <a:moveTo>
                  <a:pt x="0" y="0"/>
                </a:moveTo>
                <a:lnTo>
                  <a:pt x="3542159" y="0"/>
                </a:lnTo>
                <a:lnTo>
                  <a:pt x="3542159" y="4606884"/>
                </a:lnTo>
                <a:lnTo>
                  <a:pt x="0" y="4606884"/>
                </a:lnTo>
                <a:lnTo>
                  <a:pt x="0" y="0"/>
                </a:lnTo>
                <a:close/>
              </a:path>
            </a:pathLst>
          </a:custGeom>
          <a:blipFill>
            <a:blip r:embed="rId3"/>
            <a:stretch>
              <a:fillRect l="0" t="0" r="0" b="0"/>
            </a:stretch>
          </a:blipFill>
        </p:spPr>
      </p:sp>
      <p:graphicFrame>
        <p:nvGraphicFramePr>
          <p:cNvPr name="Table 5" id="5"/>
          <p:cNvGraphicFramePr>
            <a:graphicFrameLocks noGrp="true"/>
          </p:cNvGraphicFramePr>
          <p:nvPr/>
        </p:nvGraphicFramePr>
        <p:xfrm>
          <a:off x="1028700" y="367515"/>
          <a:ext cx="12631616" cy="4314825"/>
        </p:xfrm>
        <a:graphic>
          <a:graphicData uri="http://schemas.openxmlformats.org/drawingml/2006/table">
            <a:tbl>
              <a:tblPr/>
              <a:tblGrid>
                <a:gridCol w="1852768"/>
                <a:gridCol w="7988238"/>
                <a:gridCol w="2790610"/>
              </a:tblGrid>
              <a:tr h="903326">
                <a:tc>
                  <a:txBody>
                    <a:bodyPr anchor="t" rtlCol="false"/>
                    <a:lstStyle/>
                    <a:p>
                      <a:pPr algn="ctr">
                        <a:lnSpc>
                          <a:spcPts val="3919"/>
                        </a:lnSpc>
                        <a:defRPr/>
                      </a:pPr>
                      <a:r>
                        <a:rPr lang="en-US" sz="2799">
                          <a:solidFill>
                            <a:srgbClr val="5D3C36"/>
                          </a:solidFill>
                          <a:latin typeface="BM Hanna Bold"/>
                        </a:rPr>
                        <a:t>Program</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3919"/>
                        </a:lnSpc>
                        <a:defRPr/>
                      </a:pPr>
                      <a:r>
                        <a:rPr lang="en-US" sz="2799">
                          <a:solidFill>
                            <a:srgbClr val="5D3C36"/>
                          </a:solidFill>
                          <a:latin typeface="BM Hanna Bold"/>
                        </a:rPr>
                        <a:t>Program Details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3919"/>
                        </a:lnSpc>
                        <a:defRPr/>
                      </a:pPr>
                      <a:r>
                        <a:rPr lang="en-US" sz="2799">
                          <a:solidFill>
                            <a:srgbClr val="5D3C36"/>
                          </a:solidFill>
                          <a:latin typeface="BM Hanna Bold"/>
                        </a:rPr>
                        <a:t>Program Reach</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r>
              <a:tr h="3411499">
                <a:tc>
                  <a:txBody>
                    <a:bodyPr anchor="t" rtlCol="false"/>
                    <a:lstStyle/>
                    <a:p>
                      <a:pPr algn="ctr">
                        <a:lnSpc>
                          <a:spcPts val="2940"/>
                        </a:lnSpc>
                        <a:defRPr/>
                      </a:pPr>
                      <a:r>
                        <a:rPr lang="en-US" sz="2100">
                          <a:solidFill>
                            <a:srgbClr val="5D3C36"/>
                          </a:solidFill>
                          <a:latin typeface="BM Hanna"/>
                        </a:rPr>
                        <a:t>Aitkin Farm Fresh Program</a:t>
                      </a:r>
                      <a:r>
                        <a:rPr lang="en-US" sz="2100">
                          <a:solidFill>
                            <a:srgbClr val="5D3C36"/>
                          </a:solidFill>
                          <a:latin typeface="BM Hanna"/>
                        </a:rPr>
                        <a:t> </a:t>
                      </a:r>
                      <a:endParaRPr lang="en-US" sz="1100"/>
                    </a:p>
                    <a:p>
                      <a:pPr algn="ctr">
                        <a:lnSpc>
                          <a:spcPts val="2940"/>
                        </a:lnSpc>
                      </a:pPr>
                      <a:r>
                        <a:rPr lang="en-US" sz="2100">
                          <a:solidFill>
                            <a:srgbClr val="5D3C36"/>
                          </a:solidFill>
                          <a:latin typeface="BM Hanna"/>
                        </a:rPr>
                        <a:t>LFPA Grant</a:t>
                      </a:r>
                    </a:p>
                    <a:p>
                      <a:pPr algn="ctr">
                        <a:lnSpc>
                          <a:spcPts val="2940"/>
                        </a:lnSpc>
                      </a:pP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53390" indent="-226695" lvl="1">
                        <a:lnSpc>
                          <a:spcPts val="2940"/>
                        </a:lnSpc>
                        <a:buFont typeface="Arial"/>
                        <a:buChar char="•"/>
                        <a:defRPr/>
                      </a:pPr>
                      <a:r>
                        <a:rPr lang="en-US" sz="2100">
                          <a:solidFill>
                            <a:srgbClr val="5D3C36"/>
                          </a:solidFill>
                          <a:latin typeface="BM Hanna"/>
                        </a:rPr>
                        <a:t>Aitkin Farmers Market Hub food boxes to be distributed to seniors within Aitkin County</a:t>
                      </a:r>
                      <a:endParaRPr lang="en-US" sz="1100"/>
                    </a:p>
                    <a:p>
                      <a:pPr marL="453390" indent="-226695" lvl="1">
                        <a:lnSpc>
                          <a:spcPts val="2940"/>
                        </a:lnSpc>
                        <a:buFont typeface="Arial"/>
                        <a:buChar char="•"/>
                      </a:pPr>
                      <a:r>
                        <a:rPr lang="en-US" sz="2100">
                          <a:solidFill>
                            <a:srgbClr val="5D3C36"/>
                          </a:solidFill>
                          <a:latin typeface="BM Hanna"/>
                        </a:rPr>
                        <a:t>Program will run JAN - MAY 2024 / JAN - MAY 2025</a:t>
                      </a:r>
                    </a:p>
                    <a:p>
                      <a:pPr marL="453390" indent="-226695" lvl="1">
                        <a:lnSpc>
                          <a:spcPts val="2940"/>
                        </a:lnSpc>
                        <a:buFont typeface="Arial"/>
                        <a:buChar char="•"/>
                      </a:pPr>
                      <a:r>
                        <a:rPr lang="en-US" sz="2100">
                          <a:solidFill>
                            <a:srgbClr val="5D3C36"/>
                          </a:solidFill>
                          <a:latin typeface="BM Hanna"/>
                        </a:rPr>
                        <a:t>Aitkin County CARE and Angels of McGregor will each receive 30 boxes to distribute to seniors they serve. </a:t>
                      </a:r>
                    </a:p>
                    <a:p>
                      <a:pPr marL="453390" indent="-226695" lvl="1">
                        <a:lnSpc>
                          <a:spcPts val="2940"/>
                        </a:lnSpc>
                        <a:buFont typeface="Arial"/>
                        <a:buChar char="•"/>
                      </a:pPr>
                      <a:r>
                        <a:rPr lang="en-US" sz="2100">
                          <a:solidFill>
                            <a:srgbClr val="5D3C36"/>
                          </a:solidFill>
                          <a:latin typeface="BM Hanna"/>
                        </a:rPr>
                        <a:t>There are no guidelines associated with this program other than food has to be purchased from the local food system.</a:t>
                      </a:r>
                    </a:p>
                    <a:p>
                      <a:pPr marL="906780" indent="-302260" lvl="2">
                        <a:lnSpc>
                          <a:spcPts val="2940"/>
                        </a:lnSpc>
                        <a:buFont typeface="Arial"/>
                        <a:buChar char="⚬"/>
                      </a:pP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ctr">
                        <a:lnSpc>
                          <a:spcPts val="2940"/>
                        </a:lnSpc>
                        <a:defRPr/>
                      </a:pPr>
                      <a:r>
                        <a:rPr lang="en-US" sz="2100">
                          <a:solidFill>
                            <a:srgbClr val="5D3C36"/>
                          </a:solidFill>
                          <a:latin typeface="BM Hanna"/>
                        </a:rPr>
                        <a:t>January 16, 2024</a:t>
                      </a:r>
                      <a:endParaRPr lang="en-US" sz="1100"/>
                    </a:p>
                    <a:p>
                      <a:pPr algn="ctr">
                        <a:lnSpc>
                          <a:spcPts val="2940"/>
                        </a:lnSpc>
                      </a:pPr>
                    </a:p>
                    <a:p>
                      <a:pPr algn="ctr">
                        <a:lnSpc>
                          <a:spcPts val="2940"/>
                        </a:lnSpc>
                      </a:pPr>
                      <a:r>
                        <a:rPr lang="en-US" sz="2100">
                          <a:solidFill>
                            <a:srgbClr val="5D3C36"/>
                          </a:solidFill>
                          <a:latin typeface="BM Hanna"/>
                        </a:rPr>
                        <a:t>February 5, 2024</a:t>
                      </a:r>
                    </a:p>
                    <a:p>
                      <a:pPr algn="ctr">
                        <a:lnSpc>
                          <a:spcPts val="2940"/>
                        </a:lnSpc>
                      </a:pP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bl>
          </a:graphicData>
        </a:graphic>
      </p:graphicFrame>
      <p:grpSp>
        <p:nvGrpSpPr>
          <p:cNvPr name="Group 6" id="6"/>
          <p:cNvGrpSpPr>
            <a:grpSpLocks noChangeAspect="true"/>
          </p:cNvGrpSpPr>
          <p:nvPr/>
        </p:nvGrpSpPr>
        <p:grpSpPr>
          <a:xfrm rot="0">
            <a:off x="14160441" y="815053"/>
            <a:ext cx="3419749" cy="3419749"/>
            <a:chOff x="0" y="0"/>
            <a:chExt cx="34823400" cy="34823400"/>
          </a:xfrm>
        </p:grpSpPr>
        <p:sp>
          <p:nvSpPr>
            <p:cNvPr name="Freeform 7" id="7"/>
            <p:cNvSpPr/>
            <p:nvPr/>
          </p:nvSpPr>
          <p:spPr>
            <a:xfrm flipH="false" flipV="false" rot="0">
              <a:off x="2044700" y="1574800"/>
              <a:ext cx="31381700" cy="23253700"/>
            </a:xfrm>
            <a:custGeom>
              <a:avLst/>
              <a:gdLst/>
              <a:ahLst/>
              <a:cxnLst/>
              <a:rect r="r" b="b" t="t" l="l"/>
              <a:pathLst>
                <a:path h="23253700" w="31381700">
                  <a:moveTo>
                    <a:pt x="0" y="0"/>
                  </a:moveTo>
                  <a:lnTo>
                    <a:pt x="31381700" y="0"/>
                  </a:lnTo>
                  <a:lnTo>
                    <a:pt x="31381700" y="23253700"/>
                  </a:lnTo>
                  <a:lnTo>
                    <a:pt x="0" y="23253700"/>
                  </a:lnTo>
                  <a:close/>
                </a:path>
              </a:pathLst>
            </a:custGeom>
            <a:blipFill>
              <a:blip r:embed="rId4"/>
              <a:stretch>
                <a:fillRect l="0" t="-18650" r="0" b="-18650"/>
              </a:stretch>
            </a:blipFill>
          </p:spPr>
        </p:sp>
        <p:sp>
          <p:nvSpPr>
            <p:cNvPr name="Freeform 8" id="8"/>
            <p:cNvSpPr/>
            <p:nvPr/>
          </p:nvSpPr>
          <p:spPr>
            <a:xfrm flipH="false" flipV="false" rot="0">
              <a:off x="0" y="0"/>
              <a:ext cx="34823400" cy="34823400"/>
            </a:xfrm>
            <a:custGeom>
              <a:avLst/>
              <a:gdLst/>
              <a:ahLst/>
              <a:cxnLst/>
              <a:rect r="r" b="b" t="t" l="l"/>
              <a:pathLst>
                <a:path h="34823400" w="34823400">
                  <a:moveTo>
                    <a:pt x="34823400" y="34823400"/>
                  </a:moveTo>
                  <a:lnTo>
                    <a:pt x="0" y="34823400"/>
                  </a:lnTo>
                  <a:lnTo>
                    <a:pt x="0" y="0"/>
                  </a:lnTo>
                  <a:lnTo>
                    <a:pt x="34823400" y="0"/>
                  </a:lnTo>
                  <a:lnTo>
                    <a:pt x="34823400" y="34823400"/>
                  </a:lnTo>
                  <a:close/>
                </a:path>
              </a:pathLst>
            </a:custGeom>
            <a:blipFill>
              <a:blip r:embed="rId5"/>
              <a:stretch>
                <a:fillRect l="0" t="0" r="0" b="0"/>
              </a:stretch>
            </a:blipFill>
          </p:spPr>
        </p:sp>
      </p:grpSp>
      <p:sp>
        <p:nvSpPr>
          <p:cNvPr name="TextBox 9" id="9"/>
          <p:cNvSpPr txBox="true"/>
          <p:nvPr/>
        </p:nvSpPr>
        <p:spPr>
          <a:xfrm rot="0">
            <a:off x="14495448" y="3474427"/>
            <a:ext cx="2749734" cy="429663"/>
          </a:xfrm>
          <a:prstGeom prst="rect">
            <a:avLst/>
          </a:prstGeom>
        </p:spPr>
        <p:txBody>
          <a:bodyPr anchor="t" rtlCol="false" tIns="0" lIns="0" bIns="0" rIns="0">
            <a:spAutoFit/>
          </a:bodyPr>
          <a:lstStyle/>
          <a:p>
            <a:pPr algn="ctr">
              <a:lnSpc>
                <a:spcPts val="3546"/>
              </a:lnSpc>
            </a:pPr>
            <a:r>
              <a:rPr lang="en-US" sz="2533">
                <a:solidFill>
                  <a:srgbClr val="000000"/>
                </a:solidFill>
                <a:latin typeface="Canva Sans Bold"/>
              </a:rPr>
              <a:t>Aitkin Farm Fresh</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8305940" y="1028700"/>
            <a:ext cx="1676120" cy="921073"/>
            <a:chOff x="0" y="0"/>
            <a:chExt cx="2234827" cy="1228097"/>
          </a:xfrm>
        </p:grpSpPr>
        <p:sp>
          <p:nvSpPr>
            <p:cNvPr name="Freeform 4" id="4"/>
            <p:cNvSpPr/>
            <p:nvPr/>
          </p:nvSpPr>
          <p:spPr>
            <a:xfrm flipH="false" flipV="false" rot="0">
              <a:off x="0" y="0"/>
              <a:ext cx="1040897" cy="1228097"/>
            </a:xfrm>
            <a:custGeom>
              <a:avLst/>
              <a:gdLst/>
              <a:ahLst/>
              <a:cxnLst/>
              <a:rect r="r" b="b" t="t" l="l"/>
              <a:pathLst>
                <a:path h="1228097" w="1040897">
                  <a:moveTo>
                    <a:pt x="0" y="0"/>
                  </a:moveTo>
                  <a:lnTo>
                    <a:pt x="1040897" y="0"/>
                  </a:lnTo>
                  <a:lnTo>
                    <a:pt x="1040897" y="1228097"/>
                  </a:lnTo>
                  <a:lnTo>
                    <a:pt x="0" y="12280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193929" y="0"/>
              <a:ext cx="1040897" cy="1228097"/>
            </a:xfrm>
            <a:custGeom>
              <a:avLst/>
              <a:gdLst/>
              <a:ahLst/>
              <a:cxnLst/>
              <a:rect r="r" b="b" t="t" l="l"/>
              <a:pathLst>
                <a:path h="1228097" w="1040897">
                  <a:moveTo>
                    <a:pt x="0" y="0"/>
                  </a:moveTo>
                  <a:lnTo>
                    <a:pt x="1040898" y="0"/>
                  </a:lnTo>
                  <a:lnTo>
                    <a:pt x="1040898" y="1228097"/>
                  </a:lnTo>
                  <a:lnTo>
                    <a:pt x="0" y="12280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6" id="6"/>
          <p:cNvSpPr txBox="true"/>
          <p:nvPr/>
        </p:nvSpPr>
        <p:spPr>
          <a:xfrm rot="0">
            <a:off x="5779092" y="2747398"/>
            <a:ext cx="6729815" cy="4391025"/>
          </a:xfrm>
          <a:prstGeom prst="rect">
            <a:avLst/>
          </a:prstGeom>
        </p:spPr>
        <p:txBody>
          <a:bodyPr anchor="t" rtlCol="false" tIns="0" lIns="0" bIns="0" rIns="0">
            <a:spAutoFit/>
          </a:bodyPr>
          <a:lstStyle/>
          <a:p>
            <a:pPr algn="ctr" marL="0" indent="0" lvl="0">
              <a:lnSpc>
                <a:spcPts val="8640"/>
              </a:lnSpc>
            </a:pPr>
            <a:r>
              <a:rPr lang="en-US" sz="7200">
                <a:solidFill>
                  <a:srgbClr val="5D3C36"/>
                </a:solidFill>
                <a:latin typeface="BM Hanna"/>
              </a:rPr>
              <a:t>Let Food Be Thy Medicine and Medicine Be Thy Food</a:t>
            </a:r>
          </a:p>
        </p:txBody>
      </p:sp>
      <p:sp>
        <p:nvSpPr>
          <p:cNvPr name="Freeform 7" id="7"/>
          <p:cNvSpPr/>
          <p:nvPr/>
        </p:nvSpPr>
        <p:spPr>
          <a:xfrm flipH="false" flipV="false" rot="0">
            <a:off x="-295161" y="7277728"/>
            <a:ext cx="2987228" cy="3220731"/>
          </a:xfrm>
          <a:custGeom>
            <a:avLst/>
            <a:gdLst/>
            <a:ahLst/>
            <a:cxnLst/>
            <a:rect r="r" b="b" t="t" l="l"/>
            <a:pathLst>
              <a:path h="3220731" w="2987228">
                <a:moveTo>
                  <a:pt x="0" y="0"/>
                </a:moveTo>
                <a:lnTo>
                  <a:pt x="2987228" y="0"/>
                </a:lnTo>
                <a:lnTo>
                  <a:pt x="2987228" y="3220731"/>
                </a:lnTo>
                <a:lnTo>
                  <a:pt x="0" y="32207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5110420" y="5458507"/>
            <a:ext cx="1302560" cy="2280193"/>
          </a:xfrm>
          <a:custGeom>
            <a:avLst/>
            <a:gdLst/>
            <a:ahLst/>
            <a:cxnLst/>
            <a:rect r="r" b="b" t="t" l="l"/>
            <a:pathLst>
              <a:path h="2280193" w="1302560">
                <a:moveTo>
                  <a:pt x="0" y="0"/>
                </a:moveTo>
                <a:lnTo>
                  <a:pt x="1302560" y="0"/>
                </a:lnTo>
                <a:lnTo>
                  <a:pt x="1302560" y="2280193"/>
                </a:lnTo>
                <a:lnTo>
                  <a:pt x="0" y="22801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5965979" y="7277728"/>
            <a:ext cx="2948400" cy="3428372"/>
          </a:xfrm>
          <a:custGeom>
            <a:avLst/>
            <a:gdLst/>
            <a:ahLst/>
            <a:cxnLst/>
            <a:rect r="r" b="b" t="t" l="l"/>
            <a:pathLst>
              <a:path h="3428372" w="2948400">
                <a:moveTo>
                  <a:pt x="0" y="0"/>
                </a:moveTo>
                <a:lnTo>
                  <a:pt x="2948400" y="0"/>
                </a:lnTo>
                <a:lnTo>
                  <a:pt x="2948400" y="3428372"/>
                </a:lnTo>
                <a:lnTo>
                  <a:pt x="0" y="342837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1284077">
            <a:off x="13492982" y="7894666"/>
            <a:ext cx="1779420" cy="2911117"/>
          </a:xfrm>
          <a:custGeom>
            <a:avLst/>
            <a:gdLst/>
            <a:ahLst/>
            <a:cxnLst/>
            <a:rect r="r" b="b" t="t" l="l"/>
            <a:pathLst>
              <a:path h="2911117" w="1779420">
                <a:moveTo>
                  <a:pt x="0" y="0"/>
                </a:moveTo>
                <a:lnTo>
                  <a:pt x="1779421" y="0"/>
                </a:lnTo>
                <a:lnTo>
                  <a:pt x="1779421" y="2911117"/>
                </a:lnTo>
                <a:lnTo>
                  <a:pt x="0" y="291111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2845532">
            <a:off x="3311625" y="7692130"/>
            <a:ext cx="1690385" cy="2852971"/>
          </a:xfrm>
          <a:custGeom>
            <a:avLst/>
            <a:gdLst/>
            <a:ahLst/>
            <a:cxnLst/>
            <a:rect r="r" b="b" t="t" l="l"/>
            <a:pathLst>
              <a:path h="2852971" w="1690385">
                <a:moveTo>
                  <a:pt x="0" y="0"/>
                </a:moveTo>
                <a:lnTo>
                  <a:pt x="1690385" y="0"/>
                </a:lnTo>
                <a:lnTo>
                  <a:pt x="1690385" y="2852971"/>
                </a:lnTo>
                <a:lnTo>
                  <a:pt x="0" y="28529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637977">
            <a:off x="16732494" y="2767599"/>
            <a:ext cx="1969101" cy="3646483"/>
          </a:xfrm>
          <a:custGeom>
            <a:avLst/>
            <a:gdLst/>
            <a:ahLst/>
            <a:cxnLst/>
            <a:rect r="r" b="b" t="t" l="l"/>
            <a:pathLst>
              <a:path h="3646483" w="1969101">
                <a:moveTo>
                  <a:pt x="0" y="0"/>
                </a:moveTo>
                <a:lnTo>
                  <a:pt x="1969100" y="0"/>
                </a:lnTo>
                <a:lnTo>
                  <a:pt x="1969100" y="3646483"/>
                </a:lnTo>
                <a:lnTo>
                  <a:pt x="0" y="364648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2195646">
            <a:off x="-1130437" y="3471914"/>
            <a:ext cx="3342391" cy="2962194"/>
          </a:xfrm>
          <a:custGeom>
            <a:avLst/>
            <a:gdLst/>
            <a:ahLst/>
            <a:cxnLst/>
            <a:rect r="r" b="b" t="t" l="l"/>
            <a:pathLst>
              <a:path h="2962194" w="3342391">
                <a:moveTo>
                  <a:pt x="0" y="0"/>
                </a:moveTo>
                <a:lnTo>
                  <a:pt x="3342392" y="0"/>
                </a:lnTo>
                <a:lnTo>
                  <a:pt x="3342392" y="2962194"/>
                </a:lnTo>
                <a:lnTo>
                  <a:pt x="0" y="296219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4" id="14"/>
          <p:cNvSpPr/>
          <p:nvPr/>
        </p:nvSpPr>
        <p:spPr>
          <a:xfrm flipH="false" flipV="false" rot="0">
            <a:off x="2164454" y="5650992"/>
            <a:ext cx="1169526" cy="2211869"/>
          </a:xfrm>
          <a:custGeom>
            <a:avLst/>
            <a:gdLst/>
            <a:ahLst/>
            <a:cxnLst/>
            <a:rect r="r" b="b" t="t" l="l"/>
            <a:pathLst>
              <a:path h="2211869" w="1169526">
                <a:moveTo>
                  <a:pt x="0" y="0"/>
                </a:moveTo>
                <a:lnTo>
                  <a:pt x="1169526" y="0"/>
                </a:lnTo>
                <a:lnTo>
                  <a:pt x="1169526" y="2211869"/>
                </a:lnTo>
                <a:lnTo>
                  <a:pt x="0" y="221186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5" id="15"/>
          <p:cNvSpPr/>
          <p:nvPr/>
        </p:nvSpPr>
        <p:spPr>
          <a:xfrm flipH="false" flipV="false" rot="527845">
            <a:off x="16443177" y="-593782"/>
            <a:ext cx="1929135" cy="3062119"/>
          </a:xfrm>
          <a:custGeom>
            <a:avLst/>
            <a:gdLst/>
            <a:ahLst/>
            <a:cxnLst/>
            <a:rect r="r" b="b" t="t" l="l"/>
            <a:pathLst>
              <a:path h="3062119" w="1929135">
                <a:moveTo>
                  <a:pt x="0" y="0"/>
                </a:moveTo>
                <a:lnTo>
                  <a:pt x="1929135" y="0"/>
                </a:lnTo>
                <a:lnTo>
                  <a:pt x="1929135" y="3062119"/>
                </a:lnTo>
                <a:lnTo>
                  <a:pt x="0" y="306211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6" id="16"/>
          <p:cNvSpPr/>
          <p:nvPr/>
        </p:nvSpPr>
        <p:spPr>
          <a:xfrm flipH="false" flipV="false" rot="2320838">
            <a:off x="1820597" y="2688186"/>
            <a:ext cx="2512738" cy="1956795"/>
          </a:xfrm>
          <a:custGeom>
            <a:avLst/>
            <a:gdLst/>
            <a:ahLst/>
            <a:cxnLst/>
            <a:rect r="r" b="b" t="t" l="l"/>
            <a:pathLst>
              <a:path h="1956795" w="2512738">
                <a:moveTo>
                  <a:pt x="0" y="0"/>
                </a:moveTo>
                <a:lnTo>
                  <a:pt x="2512738" y="0"/>
                </a:lnTo>
                <a:lnTo>
                  <a:pt x="2512738" y="1956795"/>
                </a:lnTo>
                <a:lnTo>
                  <a:pt x="0" y="195679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7" id="17"/>
          <p:cNvSpPr/>
          <p:nvPr/>
        </p:nvSpPr>
        <p:spPr>
          <a:xfrm flipH="false" flipV="false" rot="1117127">
            <a:off x="14318253" y="-251676"/>
            <a:ext cx="1313793" cy="2377906"/>
          </a:xfrm>
          <a:custGeom>
            <a:avLst/>
            <a:gdLst/>
            <a:ahLst/>
            <a:cxnLst/>
            <a:rect r="r" b="b" t="t" l="l"/>
            <a:pathLst>
              <a:path h="2377906" w="1313793">
                <a:moveTo>
                  <a:pt x="0" y="0"/>
                </a:moveTo>
                <a:lnTo>
                  <a:pt x="1313793" y="0"/>
                </a:lnTo>
                <a:lnTo>
                  <a:pt x="1313793" y="2377906"/>
                </a:lnTo>
                <a:lnTo>
                  <a:pt x="0" y="2377906"/>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3419108">
            <a:off x="-971883" y="27078"/>
            <a:ext cx="3025284" cy="2427791"/>
          </a:xfrm>
          <a:custGeom>
            <a:avLst/>
            <a:gdLst/>
            <a:ahLst/>
            <a:cxnLst/>
            <a:rect r="r" b="b" t="t" l="l"/>
            <a:pathLst>
              <a:path h="2427791" w="3025284">
                <a:moveTo>
                  <a:pt x="0" y="0"/>
                </a:moveTo>
                <a:lnTo>
                  <a:pt x="3025284" y="0"/>
                </a:lnTo>
                <a:lnTo>
                  <a:pt x="3025284" y="2427791"/>
                </a:lnTo>
                <a:lnTo>
                  <a:pt x="0" y="2427791"/>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19" id="19"/>
          <p:cNvSpPr/>
          <p:nvPr/>
        </p:nvSpPr>
        <p:spPr>
          <a:xfrm flipH="false" flipV="false" rot="8100000">
            <a:off x="2176752" y="-416147"/>
            <a:ext cx="1488934" cy="2466143"/>
          </a:xfrm>
          <a:custGeom>
            <a:avLst/>
            <a:gdLst/>
            <a:ahLst/>
            <a:cxnLst/>
            <a:rect r="r" b="b" t="t" l="l"/>
            <a:pathLst>
              <a:path h="2466143" w="1488934">
                <a:moveTo>
                  <a:pt x="0" y="0"/>
                </a:moveTo>
                <a:lnTo>
                  <a:pt x="1488933" y="0"/>
                </a:lnTo>
                <a:lnTo>
                  <a:pt x="1488933" y="2466143"/>
                </a:lnTo>
                <a:lnTo>
                  <a:pt x="0" y="2466143"/>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0" id="20"/>
          <p:cNvSpPr/>
          <p:nvPr/>
        </p:nvSpPr>
        <p:spPr>
          <a:xfrm flipH="false" flipV="false" rot="0">
            <a:off x="14240939" y="2617239"/>
            <a:ext cx="1725040" cy="2560356"/>
          </a:xfrm>
          <a:custGeom>
            <a:avLst/>
            <a:gdLst/>
            <a:ahLst/>
            <a:cxnLst/>
            <a:rect r="r" b="b" t="t" l="l"/>
            <a:pathLst>
              <a:path h="2560356" w="1725040">
                <a:moveTo>
                  <a:pt x="0" y="0"/>
                </a:moveTo>
                <a:lnTo>
                  <a:pt x="1725040" y="0"/>
                </a:lnTo>
                <a:lnTo>
                  <a:pt x="1725040" y="2560356"/>
                </a:lnTo>
                <a:lnTo>
                  <a:pt x="0" y="2560356"/>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TextBox 21" id="21"/>
          <p:cNvSpPr txBox="true"/>
          <p:nvPr/>
        </p:nvSpPr>
        <p:spPr>
          <a:xfrm rot="0">
            <a:off x="6864942" y="7747559"/>
            <a:ext cx="4558115" cy="721996"/>
          </a:xfrm>
          <a:prstGeom prst="rect">
            <a:avLst/>
          </a:prstGeom>
        </p:spPr>
        <p:txBody>
          <a:bodyPr anchor="t" rtlCol="false" tIns="0" lIns="0" bIns="0" rIns="0">
            <a:spAutoFit/>
          </a:bodyPr>
          <a:lstStyle/>
          <a:p>
            <a:pPr algn="ctr" marL="0" indent="0" lvl="0">
              <a:lnSpc>
                <a:spcPts val="5879"/>
              </a:lnSpc>
              <a:spcBef>
                <a:spcPct val="0"/>
              </a:spcBef>
            </a:pPr>
            <a:r>
              <a:rPr lang="en-US" sz="4199">
                <a:solidFill>
                  <a:srgbClr val="935F55"/>
                </a:solidFill>
                <a:latin typeface="BM Hanna"/>
              </a:rPr>
              <a:t>~ Hippocrates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1703003">
            <a:off x="13331500" y="7233483"/>
            <a:ext cx="1599957" cy="3144879"/>
          </a:xfrm>
          <a:custGeom>
            <a:avLst/>
            <a:gdLst/>
            <a:ahLst/>
            <a:cxnLst/>
            <a:rect r="r" b="b" t="t" l="l"/>
            <a:pathLst>
              <a:path h="3144879" w="1599957">
                <a:moveTo>
                  <a:pt x="0" y="0"/>
                </a:moveTo>
                <a:lnTo>
                  <a:pt x="1599957" y="0"/>
                </a:lnTo>
                <a:lnTo>
                  <a:pt x="1599957" y="3144879"/>
                </a:lnTo>
                <a:lnTo>
                  <a:pt x="0" y="31448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311932">
            <a:off x="2743820" y="7332580"/>
            <a:ext cx="1829852" cy="2568213"/>
          </a:xfrm>
          <a:custGeom>
            <a:avLst/>
            <a:gdLst/>
            <a:ahLst/>
            <a:cxnLst/>
            <a:rect r="r" b="b" t="t" l="l"/>
            <a:pathLst>
              <a:path h="2568213" w="1829852">
                <a:moveTo>
                  <a:pt x="0" y="0"/>
                </a:moveTo>
                <a:lnTo>
                  <a:pt x="1829852" y="0"/>
                </a:lnTo>
                <a:lnTo>
                  <a:pt x="1829852" y="2568212"/>
                </a:lnTo>
                <a:lnTo>
                  <a:pt x="0" y="25682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65374" y="5505379"/>
            <a:ext cx="2189372" cy="2988904"/>
          </a:xfrm>
          <a:custGeom>
            <a:avLst/>
            <a:gdLst/>
            <a:ahLst/>
            <a:cxnLst/>
            <a:rect r="r" b="b" t="t" l="l"/>
            <a:pathLst>
              <a:path h="2988904" w="2189372">
                <a:moveTo>
                  <a:pt x="0" y="0"/>
                </a:moveTo>
                <a:lnTo>
                  <a:pt x="2189372" y="0"/>
                </a:lnTo>
                <a:lnTo>
                  <a:pt x="2189372" y="2988904"/>
                </a:lnTo>
                <a:lnTo>
                  <a:pt x="0" y="29889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3593233">
            <a:off x="16057253" y="1819743"/>
            <a:ext cx="3247243" cy="2857574"/>
          </a:xfrm>
          <a:custGeom>
            <a:avLst/>
            <a:gdLst/>
            <a:ahLst/>
            <a:cxnLst/>
            <a:rect r="r" b="b" t="t" l="l"/>
            <a:pathLst>
              <a:path h="2857574" w="3247243">
                <a:moveTo>
                  <a:pt x="3247243" y="0"/>
                </a:moveTo>
                <a:lnTo>
                  <a:pt x="0" y="0"/>
                </a:lnTo>
                <a:lnTo>
                  <a:pt x="0" y="2857573"/>
                </a:lnTo>
                <a:lnTo>
                  <a:pt x="3247243" y="2857573"/>
                </a:lnTo>
                <a:lnTo>
                  <a:pt x="3247243"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3576078">
            <a:off x="-1013089" y="1817666"/>
            <a:ext cx="3247243" cy="2857574"/>
          </a:xfrm>
          <a:custGeom>
            <a:avLst/>
            <a:gdLst/>
            <a:ahLst/>
            <a:cxnLst/>
            <a:rect r="r" b="b" t="t" l="l"/>
            <a:pathLst>
              <a:path h="2857574" w="3247243">
                <a:moveTo>
                  <a:pt x="0" y="0"/>
                </a:moveTo>
                <a:lnTo>
                  <a:pt x="3247242" y="0"/>
                </a:lnTo>
                <a:lnTo>
                  <a:pt x="3247242" y="2857574"/>
                </a:lnTo>
                <a:lnTo>
                  <a:pt x="0" y="285757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8" id="8"/>
          <p:cNvGrpSpPr>
            <a:grpSpLocks noChangeAspect="true"/>
          </p:cNvGrpSpPr>
          <p:nvPr/>
        </p:nvGrpSpPr>
        <p:grpSpPr>
          <a:xfrm rot="0">
            <a:off x="991313" y="2755536"/>
            <a:ext cx="4046468" cy="4244295"/>
            <a:chOff x="0" y="0"/>
            <a:chExt cx="13716000" cy="14386560"/>
          </a:xfrm>
        </p:grpSpPr>
        <p:sp>
          <p:nvSpPr>
            <p:cNvPr name="Freeform 9" id="9"/>
            <p:cNvSpPr/>
            <p:nvPr/>
          </p:nvSpPr>
          <p:spPr>
            <a:xfrm flipH="false" flipV="false" rot="0">
              <a:off x="1430020" y="726440"/>
              <a:ext cx="11457940" cy="10681970"/>
            </a:xfrm>
            <a:custGeom>
              <a:avLst/>
              <a:gdLst/>
              <a:ahLst/>
              <a:cxnLst/>
              <a:rect r="r" b="b" t="t" l="l"/>
              <a:pathLst>
                <a:path h="10681970" w="11457940">
                  <a:moveTo>
                    <a:pt x="11457940" y="10681970"/>
                  </a:moveTo>
                  <a:lnTo>
                    <a:pt x="0" y="10681970"/>
                  </a:lnTo>
                  <a:lnTo>
                    <a:pt x="0" y="0"/>
                  </a:lnTo>
                  <a:lnTo>
                    <a:pt x="11456669" y="0"/>
                  </a:lnTo>
                  <a:lnTo>
                    <a:pt x="11456669" y="10681970"/>
                  </a:lnTo>
                  <a:lnTo>
                    <a:pt x="11457940" y="10681970"/>
                  </a:lnTo>
                  <a:close/>
                </a:path>
              </a:pathLst>
            </a:custGeom>
            <a:blipFill>
              <a:blip r:embed="rId11"/>
              <a:stretch>
                <a:fillRect l="0" t="-3632" r="0" b="-3632"/>
              </a:stretch>
            </a:blipFill>
          </p:spPr>
        </p:sp>
        <p:sp>
          <p:nvSpPr>
            <p:cNvPr name="Freeform 10" id="10"/>
            <p:cNvSpPr/>
            <p:nvPr/>
          </p:nvSpPr>
          <p:spPr>
            <a:xfrm flipH="false" flipV="false" rot="0">
              <a:off x="0" y="0"/>
              <a:ext cx="13716000" cy="14386561"/>
            </a:xfrm>
            <a:custGeom>
              <a:avLst/>
              <a:gdLst/>
              <a:ahLst/>
              <a:cxnLst/>
              <a:rect r="r" b="b" t="t" l="l"/>
              <a:pathLst>
                <a:path h="14386561" w="13716000">
                  <a:moveTo>
                    <a:pt x="13716000" y="14386561"/>
                  </a:moveTo>
                  <a:lnTo>
                    <a:pt x="0" y="14386561"/>
                  </a:lnTo>
                  <a:lnTo>
                    <a:pt x="0" y="0"/>
                  </a:lnTo>
                  <a:lnTo>
                    <a:pt x="13716000" y="0"/>
                  </a:lnTo>
                  <a:lnTo>
                    <a:pt x="13716000" y="14386561"/>
                  </a:lnTo>
                  <a:close/>
                </a:path>
              </a:pathLst>
            </a:custGeom>
            <a:blipFill>
              <a:blip r:embed="rId12"/>
              <a:stretch>
                <a:fillRect l="-412" t="0" r="-412" b="0"/>
              </a:stretch>
            </a:blipFill>
          </p:spPr>
        </p:sp>
      </p:grpSp>
      <p:grpSp>
        <p:nvGrpSpPr>
          <p:cNvPr name="Group 11" id="11"/>
          <p:cNvGrpSpPr>
            <a:grpSpLocks noChangeAspect="true"/>
          </p:cNvGrpSpPr>
          <p:nvPr/>
        </p:nvGrpSpPr>
        <p:grpSpPr>
          <a:xfrm rot="-193846">
            <a:off x="5039005" y="2755536"/>
            <a:ext cx="4046468" cy="4244295"/>
            <a:chOff x="0" y="0"/>
            <a:chExt cx="13716000" cy="14386560"/>
          </a:xfrm>
        </p:grpSpPr>
        <p:sp>
          <p:nvSpPr>
            <p:cNvPr name="Freeform 12" id="12"/>
            <p:cNvSpPr/>
            <p:nvPr/>
          </p:nvSpPr>
          <p:spPr>
            <a:xfrm flipH="false" flipV="false" rot="0">
              <a:off x="1430020" y="726440"/>
              <a:ext cx="11457940" cy="10681970"/>
            </a:xfrm>
            <a:custGeom>
              <a:avLst/>
              <a:gdLst/>
              <a:ahLst/>
              <a:cxnLst/>
              <a:rect r="r" b="b" t="t" l="l"/>
              <a:pathLst>
                <a:path h="10681970" w="11457940">
                  <a:moveTo>
                    <a:pt x="11457940" y="10681970"/>
                  </a:moveTo>
                  <a:lnTo>
                    <a:pt x="0" y="10681970"/>
                  </a:lnTo>
                  <a:lnTo>
                    <a:pt x="0" y="0"/>
                  </a:lnTo>
                  <a:lnTo>
                    <a:pt x="11456669" y="0"/>
                  </a:lnTo>
                  <a:lnTo>
                    <a:pt x="11456669" y="10681970"/>
                  </a:lnTo>
                  <a:lnTo>
                    <a:pt x="11457940" y="10681970"/>
                  </a:lnTo>
                  <a:close/>
                </a:path>
              </a:pathLst>
            </a:custGeom>
            <a:blipFill>
              <a:blip r:embed="rId13"/>
              <a:stretch>
                <a:fillRect l="0" t="-21509" r="0" b="-21509"/>
              </a:stretch>
            </a:blipFill>
          </p:spPr>
        </p:sp>
        <p:sp>
          <p:nvSpPr>
            <p:cNvPr name="Freeform 13" id="13"/>
            <p:cNvSpPr/>
            <p:nvPr/>
          </p:nvSpPr>
          <p:spPr>
            <a:xfrm flipH="false" flipV="false" rot="0">
              <a:off x="0" y="0"/>
              <a:ext cx="13716000" cy="14386561"/>
            </a:xfrm>
            <a:custGeom>
              <a:avLst/>
              <a:gdLst/>
              <a:ahLst/>
              <a:cxnLst/>
              <a:rect r="r" b="b" t="t" l="l"/>
              <a:pathLst>
                <a:path h="14386561" w="13716000">
                  <a:moveTo>
                    <a:pt x="13716000" y="14386561"/>
                  </a:moveTo>
                  <a:lnTo>
                    <a:pt x="0" y="14386561"/>
                  </a:lnTo>
                  <a:lnTo>
                    <a:pt x="0" y="0"/>
                  </a:lnTo>
                  <a:lnTo>
                    <a:pt x="13716000" y="0"/>
                  </a:lnTo>
                  <a:lnTo>
                    <a:pt x="13716000" y="14386561"/>
                  </a:lnTo>
                  <a:close/>
                </a:path>
              </a:pathLst>
            </a:custGeom>
            <a:blipFill>
              <a:blip r:embed="rId12"/>
              <a:stretch>
                <a:fillRect l="-412" t="0" r="-412" b="0"/>
              </a:stretch>
            </a:blipFill>
          </p:spPr>
        </p:sp>
      </p:grpSp>
      <p:grpSp>
        <p:nvGrpSpPr>
          <p:cNvPr name="Group 14" id="14"/>
          <p:cNvGrpSpPr>
            <a:grpSpLocks noChangeAspect="true"/>
          </p:cNvGrpSpPr>
          <p:nvPr/>
        </p:nvGrpSpPr>
        <p:grpSpPr>
          <a:xfrm rot="0">
            <a:off x="9086696" y="2755536"/>
            <a:ext cx="4046468" cy="4244295"/>
            <a:chOff x="0" y="0"/>
            <a:chExt cx="13716000" cy="14386560"/>
          </a:xfrm>
        </p:grpSpPr>
        <p:sp>
          <p:nvSpPr>
            <p:cNvPr name="Freeform 15" id="15"/>
            <p:cNvSpPr/>
            <p:nvPr/>
          </p:nvSpPr>
          <p:spPr>
            <a:xfrm flipH="false" flipV="false" rot="0">
              <a:off x="1430020" y="726440"/>
              <a:ext cx="11457940" cy="10681970"/>
            </a:xfrm>
            <a:custGeom>
              <a:avLst/>
              <a:gdLst/>
              <a:ahLst/>
              <a:cxnLst/>
              <a:rect r="r" b="b" t="t" l="l"/>
              <a:pathLst>
                <a:path h="10681970" w="11457940">
                  <a:moveTo>
                    <a:pt x="11457940" y="10681970"/>
                  </a:moveTo>
                  <a:lnTo>
                    <a:pt x="0" y="10681970"/>
                  </a:lnTo>
                  <a:lnTo>
                    <a:pt x="0" y="0"/>
                  </a:lnTo>
                  <a:lnTo>
                    <a:pt x="11456669" y="0"/>
                  </a:lnTo>
                  <a:lnTo>
                    <a:pt x="11456669" y="10681970"/>
                  </a:lnTo>
                  <a:lnTo>
                    <a:pt x="11457940" y="10681970"/>
                  </a:lnTo>
                  <a:close/>
                </a:path>
              </a:pathLst>
            </a:custGeom>
            <a:blipFill>
              <a:blip r:embed="rId14"/>
              <a:stretch>
                <a:fillRect l="-2389" t="0" r="-2389" b="0"/>
              </a:stretch>
            </a:blipFill>
          </p:spPr>
        </p:sp>
        <p:sp>
          <p:nvSpPr>
            <p:cNvPr name="Freeform 16" id="16"/>
            <p:cNvSpPr/>
            <p:nvPr/>
          </p:nvSpPr>
          <p:spPr>
            <a:xfrm flipH="false" flipV="false" rot="0">
              <a:off x="0" y="0"/>
              <a:ext cx="13716000" cy="14386561"/>
            </a:xfrm>
            <a:custGeom>
              <a:avLst/>
              <a:gdLst/>
              <a:ahLst/>
              <a:cxnLst/>
              <a:rect r="r" b="b" t="t" l="l"/>
              <a:pathLst>
                <a:path h="14386561" w="13716000">
                  <a:moveTo>
                    <a:pt x="13716000" y="14386561"/>
                  </a:moveTo>
                  <a:lnTo>
                    <a:pt x="0" y="14386561"/>
                  </a:lnTo>
                  <a:lnTo>
                    <a:pt x="0" y="0"/>
                  </a:lnTo>
                  <a:lnTo>
                    <a:pt x="13716000" y="0"/>
                  </a:lnTo>
                  <a:lnTo>
                    <a:pt x="13716000" y="14386561"/>
                  </a:lnTo>
                  <a:close/>
                </a:path>
              </a:pathLst>
            </a:custGeom>
            <a:blipFill>
              <a:blip r:embed="rId12"/>
              <a:stretch>
                <a:fillRect l="-412" t="0" r="-412" b="0"/>
              </a:stretch>
            </a:blipFill>
          </p:spPr>
        </p:sp>
      </p:grpSp>
      <p:sp>
        <p:nvSpPr>
          <p:cNvPr name="Freeform 17" id="17"/>
          <p:cNvSpPr/>
          <p:nvPr/>
        </p:nvSpPr>
        <p:spPr>
          <a:xfrm flipH="false" flipV="false" rot="-1224105">
            <a:off x="16544629" y="5605006"/>
            <a:ext cx="2138546" cy="2458098"/>
          </a:xfrm>
          <a:custGeom>
            <a:avLst/>
            <a:gdLst/>
            <a:ahLst/>
            <a:cxnLst/>
            <a:rect r="r" b="b" t="t" l="l"/>
            <a:pathLst>
              <a:path h="2458098" w="2138546">
                <a:moveTo>
                  <a:pt x="0" y="0"/>
                </a:moveTo>
                <a:lnTo>
                  <a:pt x="2138546" y="0"/>
                </a:lnTo>
                <a:lnTo>
                  <a:pt x="2138546" y="2458099"/>
                </a:lnTo>
                <a:lnTo>
                  <a:pt x="0" y="245809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8" id="18"/>
          <p:cNvGrpSpPr>
            <a:grpSpLocks noChangeAspect="true"/>
          </p:cNvGrpSpPr>
          <p:nvPr/>
        </p:nvGrpSpPr>
        <p:grpSpPr>
          <a:xfrm rot="-193372">
            <a:off x="13134111" y="2755536"/>
            <a:ext cx="4046468" cy="4244295"/>
            <a:chOff x="0" y="0"/>
            <a:chExt cx="13716000" cy="14386560"/>
          </a:xfrm>
        </p:grpSpPr>
        <p:sp>
          <p:nvSpPr>
            <p:cNvPr name="Freeform 19" id="19"/>
            <p:cNvSpPr/>
            <p:nvPr/>
          </p:nvSpPr>
          <p:spPr>
            <a:xfrm flipH="false" flipV="false" rot="0">
              <a:off x="1430020" y="726440"/>
              <a:ext cx="11457940" cy="10681970"/>
            </a:xfrm>
            <a:custGeom>
              <a:avLst/>
              <a:gdLst/>
              <a:ahLst/>
              <a:cxnLst/>
              <a:rect r="r" b="b" t="t" l="l"/>
              <a:pathLst>
                <a:path h="10681970" w="11457940">
                  <a:moveTo>
                    <a:pt x="11457940" y="10681970"/>
                  </a:moveTo>
                  <a:lnTo>
                    <a:pt x="0" y="10681970"/>
                  </a:lnTo>
                  <a:lnTo>
                    <a:pt x="0" y="0"/>
                  </a:lnTo>
                  <a:lnTo>
                    <a:pt x="11456669" y="0"/>
                  </a:lnTo>
                  <a:lnTo>
                    <a:pt x="11456669" y="10681970"/>
                  </a:lnTo>
                  <a:lnTo>
                    <a:pt x="11457940" y="10681970"/>
                  </a:lnTo>
                  <a:close/>
                </a:path>
              </a:pathLst>
            </a:custGeom>
            <a:blipFill>
              <a:blip r:embed="rId17"/>
              <a:stretch>
                <a:fillRect l="0" t="-21509" r="0" b="-21509"/>
              </a:stretch>
            </a:blipFill>
          </p:spPr>
        </p:sp>
        <p:sp>
          <p:nvSpPr>
            <p:cNvPr name="Freeform 20" id="20"/>
            <p:cNvSpPr/>
            <p:nvPr/>
          </p:nvSpPr>
          <p:spPr>
            <a:xfrm flipH="false" flipV="false" rot="0">
              <a:off x="0" y="0"/>
              <a:ext cx="13716000" cy="14386561"/>
            </a:xfrm>
            <a:custGeom>
              <a:avLst/>
              <a:gdLst/>
              <a:ahLst/>
              <a:cxnLst/>
              <a:rect r="r" b="b" t="t" l="l"/>
              <a:pathLst>
                <a:path h="14386561" w="13716000">
                  <a:moveTo>
                    <a:pt x="13716000" y="14386561"/>
                  </a:moveTo>
                  <a:lnTo>
                    <a:pt x="0" y="14386561"/>
                  </a:lnTo>
                  <a:lnTo>
                    <a:pt x="0" y="0"/>
                  </a:lnTo>
                  <a:lnTo>
                    <a:pt x="13716000" y="0"/>
                  </a:lnTo>
                  <a:lnTo>
                    <a:pt x="13716000" y="14386561"/>
                  </a:lnTo>
                  <a:close/>
                </a:path>
              </a:pathLst>
            </a:custGeom>
            <a:blipFill>
              <a:blip r:embed="rId12"/>
              <a:stretch>
                <a:fillRect l="-412" t="0" r="-412" b="0"/>
              </a:stretch>
            </a:blipFill>
          </p:spPr>
        </p:sp>
      </p:grpSp>
      <p:sp>
        <p:nvSpPr>
          <p:cNvPr name="Freeform 21" id="21"/>
          <p:cNvSpPr/>
          <p:nvPr/>
        </p:nvSpPr>
        <p:spPr>
          <a:xfrm flipH="false" flipV="false" rot="750566">
            <a:off x="466484" y="8432309"/>
            <a:ext cx="2285294" cy="2676772"/>
          </a:xfrm>
          <a:custGeom>
            <a:avLst/>
            <a:gdLst/>
            <a:ahLst/>
            <a:cxnLst/>
            <a:rect r="r" b="b" t="t" l="l"/>
            <a:pathLst>
              <a:path h="2676772" w="2285294">
                <a:moveTo>
                  <a:pt x="0" y="0"/>
                </a:moveTo>
                <a:lnTo>
                  <a:pt x="2285294" y="0"/>
                </a:lnTo>
                <a:lnTo>
                  <a:pt x="2285294" y="2676771"/>
                </a:lnTo>
                <a:lnTo>
                  <a:pt x="0" y="267677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2" id="22"/>
          <p:cNvSpPr/>
          <p:nvPr/>
        </p:nvSpPr>
        <p:spPr>
          <a:xfrm flipH="false" flipV="false" rot="0">
            <a:off x="7389869" y="7841150"/>
            <a:ext cx="3508262" cy="1929544"/>
          </a:xfrm>
          <a:custGeom>
            <a:avLst/>
            <a:gdLst/>
            <a:ahLst/>
            <a:cxnLst/>
            <a:rect r="r" b="b" t="t" l="l"/>
            <a:pathLst>
              <a:path h="1929544" w="3508262">
                <a:moveTo>
                  <a:pt x="0" y="0"/>
                </a:moveTo>
                <a:lnTo>
                  <a:pt x="3508262" y="0"/>
                </a:lnTo>
                <a:lnTo>
                  <a:pt x="3508262" y="1929544"/>
                </a:lnTo>
                <a:lnTo>
                  <a:pt x="0" y="192954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3" id="23"/>
          <p:cNvSpPr/>
          <p:nvPr/>
        </p:nvSpPr>
        <p:spPr>
          <a:xfrm flipH="false" flipV="false" rot="1501197">
            <a:off x="15288264" y="8120382"/>
            <a:ext cx="2736774" cy="1850743"/>
          </a:xfrm>
          <a:custGeom>
            <a:avLst/>
            <a:gdLst/>
            <a:ahLst/>
            <a:cxnLst/>
            <a:rect r="r" b="b" t="t" l="l"/>
            <a:pathLst>
              <a:path h="1850743" w="2736774">
                <a:moveTo>
                  <a:pt x="0" y="0"/>
                </a:moveTo>
                <a:lnTo>
                  <a:pt x="2736774" y="0"/>
                </a:lnTo>
                <a:lnTo>
                  <a:pt x="2736774" y="1850744"/>
                </a:lnTo>
                <a:lnTo>
                  <a:pt x="0" y="185074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4" id="24"/>
          <p:cNvSpPr/>
          <p:nvPr/>
        </p:nvSpPr>
        <p:spPr>
          <a:xfrm flipH="false" flipV="false" rot="-1528985">
            <a:off x="5340125" y="7321853"/>
            <a:ext cx="912703" cy="2968139"/>
          </a:xfrm>
          <a:custGeom>
            <a:avLst/>
            <a:gdLst/>
            <a:ahLst/>
            <a:cxnLst/>
            <a:rect r="r" b="b" t="t" l="l"/>
            <a:pathLst>
              <a:path h="2968139" w="912703">
                <a:moveTo>
                  <a:pt x="0" y="0"/>
                </a:moveTo>
                <a:lnTo>
                  <a:pt x="912703" y="0"/>
                </a:lnTo>
                <a:lnTo>
                  <a:pt x="912703" y="2968139"/>
                </a:lnTo>
                <a:lnTo>
                  <a:pt x="0" y="296813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5" id="25"/>
          <p:cNvSpPr/>
          <p:nvPr/>
        </p:nvSpPr>
        <p:spPr>
          <a:xfrm flipH="false" flipV="false" rot="0">
            <a:off x="11443165" y="7628481"/>
            <a:ext cx="1237014" cy="2396152"/>
          </a:xfrm>
          <a:custGeom>
            <a:avLst/>
            <a:gdLst/>
            <a:ahLst/>
            <a:cxnLst/>
            <a:rect r="r" b="b" t="t" l="l"/>
            <a:pathLst>
              <a:path h="2396152" w="1237014">
                <a:moveTo>
                  <a:pt x="0" y="0"/>
                </a:moveTo>
                <a:lnTo>
                  <a:pt x="1237014" y="0"/>
                </a:lnTo>
                <a:lnTo>
                  <a:pt x="1237014" y="2396153"/>
                </a:lnTo>
                <a:lnTo>
                  <a:pt x="0" y="2396153"/>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26" id="26"/>
          <p:cNvSpPr txBox="true"/>
          <p:nvPr/>
        </p:nvSpPr>
        <p:spPr>
          <a:xfrm rot="0">
            <a:off x="2477213" y="1152525"/>
            <a:ext cx="13411200" cy="973455"/>
          </a:xfrm>
          <a:prstGeom prst="rect">
            <a:avLst/>
          </a:prstGeom>
        </p:spPr>
        <p:txBody>
          <a:bodyPr anchor="t" rtlCol="false" tIns="0" lIns="0" bIns="0" rIns="0">
            <a:spAutoFit/>
          </a:bodyPr>
          <a:lstStyle/>
          <a:p>
            <a:pPr algn="ctr" marL="0" indent="0" lvl="0">
              <a:lnSpc>
                <a:spcPts val="7200"/>
              </a:lnSpc>
              <a:spcBef>
                <a:spcPct val="0"/>
              </a:spcBef>
            </a:pPr>
            <a:r>
              <a:rPr lang="en-US" sz="7200" u="none">
                <a:solidFill>
                  <a:srgbClr val="5D3C36"/>
                </a:solidFill>
                <a:latin typeface="BM Hanna"/>
              </a:rPr>
              <a:t>Example of Food Rx Boxes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0">
            <a:off x="13628908" y="6377035"/>
            <a:ext cx="3210272" cy="3531226"/>
          </a:xfrm>
          <a:custGeom>
            <a:avLst/>
            <a:gdLst/>
            <a:ahLst/>
            <a:cxnLst/>
            <a:rect r="r" b="b" t="t" l="l"/>
            <a:pathLst>
              <a:path h="3531226" w="3210272">
                <a:moveTo>
                  <a:pt x="0" y="0"/>
                </a:moveTo>
                <a:lnTo>
                  <a:pt x="3210272" y="0"/>
                </a:lnTo>
                <a:lnTo>
                  <a:pt x="3210272" y="3531226"/>
                </a:lnTo>
                <a:lnTo>
                  <a:pt x="0" y="3531226"/>
                </a:lnTo>
                <a:lnTo>
                  <a:pt x="0" y="0"/>
                </a:lnTo>
                <a:close/>
              </a:path>
            </a:pathLst>
          </a:custGeom>
          <a:blipFill>
            <a:blip r:embed="rId3"/>
            <a:stretch>
              <a:fillRect l="0" t="0" r="0" b="-21214"/>
            </a:stretch>
          </a:blipFill>
        </p:spPr>
      </p:sp>
      <p:sp>
        <p:nvSpPr>
          <p:cNvPr name="Freeform 4" id="4"/>
          <p:cNvSpPr/>
          <p:nvPr/>
        </p:nvSpPr>
        <p:spPr>
          <a:xfrm flipH="false" flipV="false" rot="-5400000">
            <a:off x="14537651" y="4732322"/>
            <a:ext cx="2467070" cy="3289426"/>
          </a:xfrm>
          <a:custGeom>
            <a:avLst/>
            <a:gdLst/>
            <a:ahLst/>
            <a:cxnLst/>
            <a:rect r="r" b="b" t="t" l="l"/>
            <a:pathLst>
              <a:path h="3289426" w="2467070">
                <a:moveTo>
                  <a:pt x="0" y="0"/>
                </a:moveTo>
                <a:lnTo>
                  <a:pt x="2467070" y="0"/>
                </a:lnTo>
                <a:lnTo>
                  <a:pt x="2467070" y="3289426"/>
                </a:lnTo>
                <a:lnTo>
                  <a:pt x="0" y="3289426"/>
                </a:lnTo>
                <a:lnTo>
                  <a:pt x="0" y="0"/>
                </a:lnTo>
                <a:close/>
              </a:path>
            </a:pathLst>
          </a:custGeom>
          <a:blipFill>
            <a:blip r:embed="rId4"/>
            <a:stretch>
              <a:fillRect l="0" t="0" r="0" b="0"/>
            </a:stretch>
          </a:blipFill>
        </p:spPr>
      </p:sp>
      <p:sp>
        <p:nvSpPr>
          <p:cNvPr name="Freeform 5" id="5"/>
          <p:cNvSpPr/>
          <p:nvPr/>
        </p:nvSpPr>
        <p:spPr>
          <a:xfrm flipH="false" flipV="false" rot="0">
            <a:off x="660288" y="815177"/>
            <a:ext cx="3563501" cy="4604890"/>
          </a:xfrm>
          <a:custGeom>
            <a:avLst/>
            <a:gdLst/>
            <a:ahLst/>
            <a:cxnLst/>
            <a:rect r="r" b="b" t="t" l="l"/>
            <a:pathLst>
              <a:path h="4604890" w="3563501">
                <a:moveTo>
                  <a:pt x="0" y="0"/>
                </a:moveTo>
                <a:lnTo>
                  <a:pt x="3563501" y="0"/>
                </a:lnTo>
                <a:lnTo>
                  <a:pt x="3563501" y="4604890"/>
                </a:lnTo>
                <a:lnTo>
                  <a:pt x="0" y="4604890"/>
                </a:lnTo>
                <a:lnTo>
                  <a:pt x="0" y="0"/>
                </a:lnTo>
                <a:close/>
              </a:path>
            </a:pathLst>
          </a:custGeom>
          <a:blipFill>
            <a:blip r:embed="rId5"/>
            <a:stretch>
              <a:fillRect l="0" t="0" r="0" b="0"/>
            </a:stretch>
          </a:blipFill>
        </p:spPr>
      </p:sp>
      <p:sp>
        <p:nvSpPr>
          <p:cNvPr name="Freeform 6" id="6"/>
          <p:cNvSpPr/>
          <p:nvPr/>
        </p:nvSpPr>
        <p:spPr>
          <a:xfrm flipH="false" flipV="false" rot="0">
            <a:off x="968049" y="4143174"/>
            <a:ext cx="3421903" cy="4353704"/>
          </a:xfrm>
          <a:custGeom>
            <a:avLst/>
            <a:gdLst/>
            <a:ahLst/>
            <a:cxnLst/>
            <a:rect r="r" b="b" t="t" l="l"/>
            <a:pathLst>
              <a:path h="4353704" w="3421903">
                <a:moveTo>
                  <a:pt x="0" y="0"/>
                </a:moveTo>
                <a:lnTo>
                  <a:pt x="3421903" y="0"/>
                </a:lnTo>
                <a:lnTo>
                  <a:pt x="3421903" y="4353704"/>
                </a:lnTo>
                <a:lnTo>
                  <a:pt x="0" y="4353704"/>
                </a:lnTo>
                <a:lnTo>
                  <a:pt x="0" y="0"/>
                </a:lnTo>
                <a:close/>
              </a:path>
            </a:pathLst>
          </a:custGeom>
          <a:blipFill>
            <a:blip r:embed="rId6"/>
            <a:stretch>
              <a:fillRect l="0" t="0" r="0" b="-848"/>
            </a:stretch>
          </a:blipFill>
        </p:spPr>
      </p:sp>
      <p:sp>
        <p:nvSpPr>
          <p:cNvPr name="Freeform 7" id="7"/>
          <p:cNvSpPr/>
          <p:nvPr/>
        </p:nvSpPr>
        <p:spPr>
          <a:xfrm flipH="false" flipV="false" rot="0">
            <a:off x="1635311" y="5955762"/>
            <a:ext cx="3046864" cy="3952499"/>
          </a:xfrm>
          <a:custGeom>
            <a:avLst/>
            <a:gdLst/>
            <a:ahLst/>
            <a:cxnLst/>
            <a:rect r="r" b="b" t="t" l="l"/>
            <a:pathLst>
              <a:path h="3952499" w="3046864">
                <a:moveTo>
                  <a:pt x="0" y="0"/>
                </a:moveTo>
                <a:lnTo>
                  <a:pt x="3046864" y="0"/>
                </a:lnTo>
                <a:lnTo>
                  <a:pt x="3046864" y="3952499"/>
                </a:lnTo>
                <a:lnTo>
                  <a:pt x="0" y="3952499"/>
                </a:lnTo>
                <a:lnTo>
                  <a:pt x="0" y="0"/>
                </a:lnTo>
                <a:close/>
              </a:path>
            </a:pathLst>
          </a:custGeom>
          <a:blipFill>
            <a:blip r:embed="rId7"/>
            <a:stretch>
              <a:fillRect l="0" t="0" r="0" b="0"/>
            </a:stretch>
          </a:blipFill>
        </p:spPr>
      </p:sp>
      <p:sp>
        <p:nvSpPr>
          <p:cNvPr name="Freeform 8" id="8"/>
          <p:cNvSpPr/>
          <p:nvPr/>
        </p:nvSpPr>
        <p:spPr>
          <a:xfrm flipH="false" flipV="false" rot="0">
            <a:off x="7787446" y="7630072"/>
            <a:ext cx="3920739" cy="2217595"/>
          </a:xfrm>
          <a:custGeom>
            <a:avLst/>
            <a:gdLst/>
            <a:ahLst/>
            <a:cxnLst/>
            <a:rect r="r" b="b" t="t" l="l"/>
            <a:pathLst>
              <a:path h="2217595" w="3920739">
                <a:moveTo>
                  <a:pt x="0" y="0"/>
                </a:moveTo>
                <a:lnTo>
                  <a:pt x="3920739" y="0"/>
                </a:lnTo>
                <a:lnTo>
                  <a:pt x="3920739" y="2217595"/>
                </a:lnTo>
                <a:lnTo>
                  <a:pt x="0" y="2217595"/>
                </a:lnTo>
                <a:lnTo>
                  <a:pt x="0" y="0"/>
                </a:lnTo>
                <a:close/>
              </a:path>
            </a:pathLst>
          </a:custGeom>
          <a:blipFill>
            <a:blip r:embed="rId8"/>
            <a:stretch>
              <a:fillRect l="0" t="0" r="0" b="0"/>
            </a:stretch>
          </a:blipFill>
        </p:spPr>
      </p:sp>
      <p:sp>
        <p:nvSpPr>
          <p:cNvPr name="Freeform 9" id="9"/>
          <p:cNvSpPr/>
          <p:nvPr/>
        </p:nvSpPr>
        <p:spPr>
          <a:xfrm flipH="false" flipV="false" rot="0">
            <a:off x="12697864" y="344480"/>
            <a:ext cx="2824540" cy="3634897"/>
          </a:xfrm>
          <a:custGeom>
            <a:avLst/>
            <a:gdLst/>
            <a:ahLst/>
            <a:cxnLst/>
            <a:rect r="r" b="b" t="t" l="l"/>
            <a:pathLst>
              <a:path h="3634897" w="2824540">
                <a:moveTo>
                  <a:pt x="0" y="0"/>
                </a:moveTo>
                <a:lnTo>
                  <a:pt x="2824540" y="0"/>
                </a:lnTo>
                <a:lnTo>
                  <a:pt x="2824540" y="3634897"/>
                </a:lnTo>
                <a:lnTo>
                  <a:pt x="0" y="3634897"/>
                </a:lnTo>
                <a:lnTo>
                  <a:pt x="0" y="0"/>
                </a:lnTo>
                <a:close/>
              </a:path>
            </a:pathLst>
          </a:custGeom>
          <a:blipFill>
            <a:blip r:embed="rId9"/>
            <a:stretch>
              <a:fillRect l="0" t="0" r="0" b="0"/>
            </a:stretch>
          </a:blipFill>
        </p:spPr>
      </p:sp>
      <p:sp>
        <p:nvSpPr>
          <p:cNvPr name="Freeform 10" id="10"/>
          <p:cNvSpPr/>
          <p:nvPr/>
        </p:nvSpPr>
        <p:spPr>
          <a:xfrm flipH="false" flipV="false" rot="0">
            <a:off x="14970549" y="1485197"/>
            <a:ext cx="3060784" cy="3011942"/>
          </a:xfrm>
          <a:custGeom>
            <a:avLst/>
            <a:gdLst/>
            <a:ahLst/>
            <a:cxnLst/>
            <a:rect r="r" b="b" t="t" l="l"/>
            <a:pathLst>
              <a:path h="3011942" w="3060784">
                <a:moveTo>
                  <a:pt x="0" y="0"/>
                </a:moveTo>
                <a:lnTo>
                  <a:pt x="3060785" y="0"/>
                </a:lnTo>
                <a:lnTo>
                  <a:pt x="3060785" y="3011942"/>
                </a:lnTo>
                <a:lnTo>
                  <a:pt x="0" y="3011942"/>
                </a:lnTo>
                <a:lnTo>
                  <a:pt x="0" y="0"/>
                </a:lnTo>
                <a:close/>
              </a:path>
            </a:pathLst>
          </a:custGeom>
          <a:blipFill>
            <a:blip r:embed="rId10"/>
            <a:stretch>
              <a:fillRect l="0" t="0" r="0" b="0"/>
            </a:stretch>
          </a:blipFill>
        </p:spPr>
      </p:sp>
      <p:sp>
        <p:nvSpPr>
          <p:cNvPr name="Freeform 11" id="11"/>
          <p:cNvSpPr/>
          <p:nvPr/>
        </p:nvSpPr>
        <p:spPr>
          <a:xfrm flipH="false" flipV="false" rot="0">
            <a:off x="12378980" y="2374200"/>
            <a:ext cx="2029594" cy="1321773"/>
          </a:xfrm>
          <a:custGeom>
            <a:avLst/>
            <a:gdLst/>
            <a:ahLst/>
            <a:cxnLst/>
            <a:rect r="r" b="b" t="t" l="l"/>
            <a:pathLst>
              <a:path h="1321773" w="2029594">
                <a:moveTo>
                  <a:pt x="0" y="0"/>
                </a:moveTo>
                <a:lnTo>
                  <a:pt x="2029594" y="0"/>
                </a:lnTo>
                <a:lnTo>
                  <a:pt x="2029594" y="1321774"/>
                </a:lnTo>
                <a:lnTo>
                  <a:pt x="0" y="13217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14408574" y="3035087"/>
            <a:ext cx="879410" cy="266021"/>
          </a:xfrm>
          <a:custGeom>
            <a:avLst/>
            <a:gdLst/>
            <a:ahLst/>
            <a:cxnLst/>
            <a:rect r="r" b="b" t="t" l="l"/>
            <a:pathLst>
              <a:path h="266021" w="879410">
                <a:moveTo>
                  <a:pt x="0" y="0"/>
                </a:moveTo>
                <a:lnTo>
                  <a:pt x="879410" y="0"/>
                </a:lnTo>
                <a:lnTo>
                  <a:pt x="879410" y="266022"/>
                </a:lnTo>
                <a:lnTo>
                  <a:pt x="0" y="26602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3" id="13"/>
          <p:cNvGrpSpPr/>
          <p:nvPr/>
        </p:nvGrpSpPr>
        <p:grpSpPr>
          <a:xfrm rot="0">
            <a:off x="5754262" y="0"/>
            <a:ext cx="6943602" cy="7391947"/>
            <a:chOff x="0" y="0"/>
            <a:chExt cx="9258136" cy="9855930"/>
          </a:xfrm>
        </p:grpSpPr>
        <p:pic>
          <p:nvPicPr>
            <p:cNvPr name="Picture 14" id="14"/>
            <p:cNvPicPr>
              <a:picLocks noChangeAspect="true"/>
            </p:cNvPicPr>
            <p:nvPr/>
          </p:nvPicPr>
          <p:blipFill>
            <a:blip r:embed="rId15"/>
            <a:srcRect l="194" t="22498" r="2472" b="0"/>
            <a:stretch>
              <a:fillRect/>
            </a:stretch>
          </p:blipFill>
          <p:spPr>
            <a:xfrm flipH="false" flipV="false">
              <a:off x="0" y="0"/>
              <a:ext cx="9258136" cy="9855930"/>
            </a:xfrm>
            <a:prstGeom prst="rect">
              <a:avLst/>
            </a:prstGeom>
          </p:spPr>
        </p:pic>
      </p:grpSp>
      <p:sp>
        <p:nvSpPr>
          <p:cNvPr name="TextBox 15" id="15"/>
          <p:cNvSpPr txBox="true"/>
          <p:nvPr/>
        </p:nvSpPr>
        <p:spPr>
          <a:xfrm rot="0">
            <a:off x="5310825" y="5778069"/>
            <a:ext cx="1422586" cy="271418"/>
          </a:xfrm>
          <a:prstGeom prst="rect">
            <a:avLst/>
          </a:prstGeom>
        </p:spPr>
        <p:txBody>
          <a:bodyPr anchor="t" rtlCol="false" tIns="0" lIns="0" bIns="0" rIns="0">
            <a:spAutoFit/>
          </a:bodyPr>
          <a:lstStyle/>
          <a:p>
            <a:pPr algn="ctr">
              <a:lnSpc>
                <a:spcPts val="2235"/>
              </a:lnSpc>
            </a:pPr>
            <a:r>
              <a:rPr lang="en-US" sz="1596">
                <a:solidFill>
                  <a:srgbClr val="FFFFFF"/>
                </a:solidFill>
                <a:latin typeface="Canva Sans"/>
              </a:rPr>
              <a:t>7 lbs. Potatoes</a:t>
            </a:r>
          </a:p>
        </p:txBody>
      </p:sp>
      <p:sp>
        <p:nvSpPr>
          <p:cNvPr name="TextBox 16" id="16"/>
          <p:cNvSpPr txBox="true"/>
          <p:nvPr/>
        </p:nvSpPr>
        <p:spPr>
          <a:xfrm rot="0">
            <a:off x="7109876" y="6020912"/>
            <a:ext cx="1291905" cy="271418"/>
          </a:xfrm>
          <a:prstGeom prst="rect">
            <a:avLst/>
          </a:prstGeom>
        </p:spPr>
        <p:txBody>
          <a:bodyPr anchor="t" rtlCol="false" tIns="0" lIns="0" bIns="0" rIns="0">
            <a:spAutoFit/>
          </a:bodyPr>
          <a:lstStyle/>
          <a:p>
            <a:pPr algn="ctr">
              <a:lnSpc>
                <a:spcPts val="2235"/>
              </a:lnSpc>
            </a:pPr>
            <a:r>
              <a:rPr lang="en-US" sz="1596">
                <a:solidFill>
                  <a:srgbClr val="FFFFFF"/>
                </a:solidFill>
                <a:latin typeface="Canva Sans"/>
              </a:rPr>
              <a:t>6 lbs. Squash</a:t>
            </a:r>
          </a:p>
        </p:txBody>
      </p:sp>
      <p:sp>
        <p:nvSpPr>
          <p:cNvPr name="TextBox 17" id="17"/>
          <p:cNvSpPr txBox="true"/>
          <p:nvPr/>
        </p:nvSpPr>
        <p:spPr>
          <a:xfrm rot="0">
            <a:off x="9747816" y="6392864"/>
            <a:ext cx="1299141" cy="271418"/>
          </a:xfrm>
          <a:prstGeom prst="rect">
            <a:avLst/>
          </a:prstGeom>
        </p:spPr>
        <p:txBody>
          <a:bodyPr anchor="t" rtlCol="false" tIns="0" lIns="0" bIns="0" rIns="0">
            <a:spAutoFit/>
          </a:bodyPr>
          <a:lstStyle/>
          <a:p>
            <a:pPr algn="ctr">
              <a:lnSpc>
                <a:spcPts val="2235"/>
              </a:lnSpc>
            </a:pPr>
            <a:r>
              <a:rPr lang="en-US" sz="1596">
                <a:solidFill>
                  <a:srgbClr val="FFFFFF"/>
                </a:solidFill>
                <a:latin typeface="Canva Sans"/>
              </a:rPr>
              <a:t>4 lbs. Carrots</a:t>
            </a:r>
          </a:p>
        </p:txBody>
      </p:sp>
      <p:sp>
        <p:nvSpPr>
          <p:cNvPr name="TextBox 18" id="18"/>
          <p:cNvSpPr txBox="true"/>
          <p:nvPr/>
        </p:nvSpPr>
        <p:spPr>
          <a:xfrm rot="0">
            <a:off x="10308026" y="5191469"/>
            <a:ext cx="1253889" cy="271418"/>
          </a:xfrm>
          <a:prstGeom prst="rect">
            <a:avLst/>
          </a:prstGeom>
        </p:spPr>
        <p:txBody>
          <a:bodyPr anchor="t" rtlCol="false" tIns="0" lIns="0" bIns="0" rIns="0">
            <a:spAutoFit/>
          </a:bodyPr>
          <a:lstStyle/>
          <a:p>
            <a:pPr algn="ctr">
              <a:lnSpc>
                <a:spcPts val="2235"/>
              </a:lnSpc>
            </a:pPr>
            <a:r>
              <a:rPr lang="en-US" sz="1596">
                <a:solidFill>
                  <a:srgbClr val="FFFFFF"/>
                </a:solidFill>
                <a:latin typeface="Canva Sans"/>
              </a:rPr>
              <a:t>5 lbs. Onions</a:t>
            </a:r>
          </a:p>
        </p:txBody>
      </p:sp>
      <p:sp>
        <p:nvSpPr>
          <p:cNvPr name="TextBox 19" id="19"/>
          <p:cNvSpPr txBox="true"/>
          <p:nvPr/>
        </p:nvSpPr>
        <p:spPr>
          <a:xfrm rot="0">
            <a:off x="10397386" y="4225721"/>
            <a:ext cx="1419886" cy="271418"/>
          </a:xfrm>
          <a:prstGeom prst="rect">
            <a:avLst/>
          </a:prstGeom>
        </p:spPr>
        <p:txBody>
          <a:bodyPr anchor="t" rtlCol="false" tIns="0" lIns="0" bIns="0" rIns="0">
            <a:spAutoFit/>
          </a:bodyPr>
          <a:lstStyle/>
          <a:p>
            <a:pPr algn="ctr">
              <a:lnSpc>
                <a:spcPts val="2235"/>
              </a:lnSpc>
            </a:pPr>
            <a:r>
              <a:rPr lang="en-US" sz="1596">
                <a:solidFill>
                  <a:srgbClr val="FFFFFF"/>
                </a:solidFill>
                <a:latin typeface="Canva Sans"/>
              </a:rPr>
              <a:t>5 lbs. Cabbage</a:t>
            </a:r>
          </a:p>
        </p:txBody>
      </p:sp>
      <p:sp>
        <p:nvSpPr>
          <p:cNvPr name="TextBox 20" id="20"/>
          <p:cNvSpPr txBox="true"/>
          <p:nvPr/>
        </p:nvSpPr>
        <p:spPr>
          <a:xfrm rot="0">
            <a:off x="8575910" y="4709697"/>
            <a:ext cx="1331757" cy="271418"/>
          </a:xfrm>
          <a:prstGeom prst="rect">
            <a:avLst/>
          </a:prstGeom>
        </p:spPr>
        <p:txBody>
          <a:bodyPr anchor="t" rtlCol="false" tIns="0" lIns="0" bIns="0" rIns="0">
            <a:spAutoFit/>
          </a:bodyPr>
          <a:lstStyle/>
          <a:p>
            <a:pPr algn="ctr">
              <a:lnSpc>
                <a:spcPts val="2235"/>
              </a:lnSpc>
            </a:pPr>
            <a:r>
              <a:rPr lang="en-US" sz="1596">
                <a:solidFill>
                  <a:srgbClr val="FFFFFF"/>
                </a:solidFill>
                <a:latin typeface="Canva Sans"/>
              </a:rPr>
              <a:t>0.75 lb. Garlic</a:t>
            </a:r>
          </a:p>
        </p:txBody>
      </p:sp>
      <p:sp>
        <p:nvSpPr>
          <p:cNvPr name="TextBox 21" id="21"/>
          <p:cNvSpPr txBox="true"/>
          <p:nvPr/>
        </p:nvSpPr>
        <p:spPr>
          <a:xfrm rot="0">
            <a:off x="5994956" y="4588275"/>
            <a:ext cx="1476910" cy="271418"/>
          </a:xfrm>
          <a:prstGeom prst="rect">
            <a:avLst/>
          </a:prstGeom>
        </p:spPr>
        <p:txBody>
          <a:bodyPr anchor="t" rtlCol="false" tIns="0" lIns="0" bIns="0" rIns="0">
            <a:spAutoFit/>
          </a:bodyPr>
          <a:lstStyle/>
          <a:p>
            <a:pPr algn="ctr">
              <a:lnSpc>
                <a:spcPts val="2235"/>
              </a:lnSpc>
            </a:pPr>
            <a:r>
              <a:rPr lang="en-US" sz="1596">
                <a:solidFill>
                  <a:srgbClr val="FFFFFF"/>
                </a:solidFill>
                <a:latin typeface="Canva Sans"/>
              </a:rPr>
              <a:t>2 lbs. Rutabaga</a:t>
            </a:r>
          </a:p>
        </p:txBody>
      </p:sp>
      <p:sp>
        <p:nvSpPr>
          <p:cNvPr name="TextBox 22" id="22"/>
          <p:cNvSpPr txBox="true"/>
          <p:nvPr/>
        </p:nvSpPr>
        <p:spPr>
          <a:xfrm rot="0">
            <a:off x="5326938" y="688978"/>
            <a:ext cx="6497943" cy="612769"/>
          </a:xfrm>
          <a:prstGeom prst="rect">
            <a:avLst/>
          </a:prstGeom>
        </p:spPr>
        <p:txBody>
          <a:bodyPr anchor="t" rtlCol="false" tIns="0" lIns="0" bIns="0" rIns="0">
            <a:spAutoFit/>
          </a:bodyPr>
          <a:lstStyle/>
          <a:p>
            <a:pPr algn="ctr">
              <a:lnSpc>
                <a:spcPts val="5020"/>
              </a:lnSpc>
            </a:pPr>
            <a:r>
              <a:rPr lang="en-US" sz="3586">
                <a:solidFill>
                  <a:srgbClr val="FFFFFF"/>
                </a:solidFill>
                <a:latin typeface="Canva Sans Bold"/>
              </a:rPr>
              <a:t>What is inside a Food Rx Box?</a:t>
            </a:r>
          </a:p>
        </p:txBody>
      </p:sp>
      <p:sp>
        <p:nvSpPr>
          <p:cNvPr name="AutoShape 23" id="23"/>
          <p:cNvSpPr/>
          <p:nvPr/>
        </p:nvSpPr>
        <p:spPr>
          <a:xfrm flipH="true">
            <a:off x="4223789" y="1301747"/>
            <a:ext cx="3783247" cy="1815875"/>
          </a:xfrm>
          <a:prstGeom prst="line">
            <a:avLst/>
          </a:prstGeom>
          <a:ln cap="flat" w="38100">
            <a:solidFill>
              <a:srgbClr val="00ADE0"/>
            </a:solidFill>
            <a:prstDash val="solid"/>
            <a:headEnd type="none" len="sm" w="sm"/>
            <a:tailEnd type="arrow" len="sm" w="med"/>
          </a:ln>
        </p:spPr>
      </p:sp>
      <p:sp>
        <p:nvSpPr>
          <p:cNvPr name="AutoShape 24" id="24"/>
          <p:cNvSpPr/>
          <p:nvPr/>
        </p:nvSpPr>
        <p:spPr>
          <a:xfrm>
            <a:off x="10645496" y="1303080"/>
            <a:ext cx="3464637" cy="858848"/>
          </a:xfrm>
          <a:prstGeom prst="line">
            <a:avLst/>
          </a:prstGeom>
          <a:ln cap="flat" w="38100">
            <a:solidFill>
              <a:srgbClr val="00ADE0"/>
            </a:solidFill>
            <a:prstDash val="solid"/>
            <a:headEnd type="none" len="sm" w="sm"/>
            <a:tailEnd type="arrow" len="sm" w="med"/>
          </a:ln>
        </p:spPr>
      </p:sp>
      <p:sp>
        <p:nvSpPr>
          <p:cNvPr name="AutoShape 25" id="25"/>
          <p:cNvSpPr/>
          <p:nvPr/>
        </p:nvSpPr>
        <p:spPr>
          <a:xfrm>
            <a:off x="8575910" y="1301747"/>
            <a:ext cx="568090" cy="2952549"/>
          </a:xfrm>
          <a:prstGeom prst="line">
            <a:avLst/>
          </a:prstGeom>
          <a:ln cap="flat" w="38100">
            <a:solidFill>
              <a:srgbClr val="00ADE0"/>
            </a:solidFill>
            <a:prstDash val="solid"/>
            <a:headEnd type="none" len="sm" w="sm"/>
            <a:tailEnd type="arrow" len="sm" w="med"/>
          </a:ln>
        </p:spPr>
      </p:sp>
      <p:sp>
        <p:nvSpPr>
          <p:cNvPr name="AutoShape 26" id="26"/>
          <p:cNvSpPr/>
          <p:nvPr/>
        </p:nvSpPr>
        <p:spPr>
          <a:xfrm>
            <a:off x="9900216" y="1454147"/>
            <a:ext cx="4226257" cy="4922888"/>
          </a:xfrm>
          <a:prstGeom prst="line">
            <a:avLst/>
          </a:prstGeom>
          <a:ln cap="flat" w="38100">
            <a:solidFill>
              <a:srgbClr val="00ADE0"/>
            </a:solidFill>
            <a:prstDash val="solid"/>
            <a:headEnd type="none" len="sm" w="sm"/>
            <a:tailEnd type="arrow" len="sm" w="med"/>
          </a:ln>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0" y="0"/>
            <a:ext cx="9045750" cy="10287000"/>
            <a:chOff x="0" y="0"/>
            <a:chExt cx="12061000" cy="13716000"/>
          </a:xfrm>
        </p:grpSpPr>
        <p:pic>
          <p:nvPicPr>
            <p:cNvPr name="Picture 4" id="4"/>
            <p:cNvPicPr>
              <a:picLocks noChangeAspect="true"/>
            </p:cNvPicPr>
            <p:nvPr/>
          </p:nvPicPr>
          <p:blipFill>
            <a:blip r:embed="rId3"/>
            <a:srcRect l="5284" t="0" r="5284" b="0"/>
            <a:stretch>
              <a:fillRect/>
            </a:stretch>
          </p:blipFill>
          <p:spPr>
            <a:xfrm flipH="false" flipV="false">
              <a:off x="0" y="0"/>
              <a:ext cx="2951750" cy="4487333"/>
            </a:xfrm>
            <a:prstGeom prst="rect">
              <a:avLst/>
            </a:prstGeom>
          </p:spPr>
        </p:pic>
        <p:pic>
          <p:nvPicPr>
            <p:cNvPr name="Picture 5" id="5"/>
            <p:cNvPicPr>
              <a:picLocks noChangeAspect="true"/>
            </p:cNvPicPr>
            <p:nvPr/>
          </p:nvPicPr>
          <p:blipFill>
            <a:blip r:embed="rId4"/>
            <a:srcRect l="6146" t="0" r="6146" b="0"/>
            <a:stretch>
              <a:fillRect/>
            </a:stretch>
          </p:blipFill>
          <p:spPr>
            <a:xfrm flipH="false" flipV="false">
              <a:off x="0" y="4614333"/>
              <a:ext cx="2951750" cy="4487333"/>
            </a:xfrm>
            <a:prstGeom prst="rect">
              <a:avLst/>
            </a:prstGeom>
          </p:spPr>
        </p:pic>
        <p:pic>
          <p:nvPicPr>
            <p:cNvPr name="Picture 6" id="6"/>
            <p:cNvPicPr>
              <a:picLocks noChangeAspect="true"/>
            </p:cNvPicPr>
            <p:nvPr/>
          </p:nvPicPr>
          <p:blipFill>
            <a:blip r:embed="rId5"/>
            <a:srcRect l="0" t="392" r="0" b="392"/>
            <a:stretch>
              <a:fillRect/>
            </a:stretch>
          </p:blipFill>
          <p:spPr>
            <a:xfrm flipH="false" flipV="false">
              <a:off x="0" y="9228667"/>
              <a:ext cx="6030500" cy="4487333"/>
            </a:xfrm>
            <a:prstGeom prst="rect">
              <a:avLst/>
            </a:prstGeom>
          </p:spPr>
        </p:pic>
        <p:pic>
          <p:nvPicPr>
            <p:cNvPr name="Picture 7" id="7"/>
            <p:cNvPicPr>
              <a:picLocks noChangeAspect="true"/>
            </p:cNvPicPr>
            <p:nvPr/>
          </p:nvPicPr>
          <p:blipFill>
            <a:blip r:embed="rId6"/>
            <a:srcRect l="0" t="11569" r="0" b="11569"/>
            <a:stretch>
              <a:fillRect/>
            </a:stretch>
          </p:blipFill>
          <p:spPr>
            <a:xfrm flipH="false" flipV="false">
              <a:off x="6157500" y="9228667"/>
              <a:ext cx="5903500" cy="4487333"/>
            </a:xfrm>
            <a:prstGeom prst="rect">
              <a:avLst/>
            </a:prstGeom>
          </p:spPr>
        </p:pic>
        <p:pic>
          <p:nvPicPr>
            <p:cNvPr name="Picture 8" id="8"/>
            <p:cNvPicPr>
              <a:picLocks noChangeAspect="true"/>
            </p:cNvPicPr>
            <p:nvPr/>
          </p:nvPicPr>
          <p:blipFill>
            <a:blip r:embed="rId7"/>
            <a:srcRect l="13199" t="0" r="13199" b="0"/>
            <a:stretch>
              <a:fillRect/>
            </a:stretch>
          </p:blipFill>
          <p:spPr>
            <a:xfrm flipH="false" flipV="false">
              <a:off x="3078750" y="0"/>
              <a:ext cx="8982250" cy="9101667"/>
            </a:xfrm>
            <a:prstGeom prst="rect">
              <a:avLst/>
            </a:prstGeom>
          </p:spPr>
        </p:pic>
      </p:grpSp>
      <p:grpSp>
        <p:nvGrpSpPr>
          <p:cNvPr name="Group 9" id="9"/>
          <p:cNvGrpSpPr/>
          <p:nvPr/>
        </p:nvGrpSpPr>
        <p:grpSpPr>
          <a:xfrm rot="0">
            <a:off x="9242250" y="0"/>
            <a:ext cx="9045750" cy="10287000"/>
            <a:chOff x="0" y="0"/>
            <a:chExt cx="12061000" cy="13716000"/>
          </a:xfrm>
        </p:grpSpPr>
        <p:pic>
          <p:nvPicPr>
            <p:cNvPr name="Picture 10" id="10"/>
            <p:cNvPicPr>
              <a:picLocks noChangeAspect="true"/>
            </p:cNvPicPr>
            <p:nvPr/>
          </p:nvPicPr>
          <p:blipFill>
            <a:blip r:embed="rId8"/>
            <a:srcRect l="5746" t="0" r="5746" b="0"/>
            <a:stretch>
              <a:fillRect/>
            </a:stretch>
          </p:blipFill>
          <p:spPr>
            <a:xfrm flipH="false" flipV="false">
              <a:off x="0" y="0"/>
              <a:ext cx="2951750" cy="4487333"/>
            </a:xfrm>
            <a:prstGeom prst="rect">
              <a:avLst/>
            </a:prstGeom>
          </p:spPr>
        </p:pic>
        <p:pic>
          <p:nvPicPr>
            <p:cNvPr name="Picture 11" id="11"/>
            <p:cNvPicPr>
              <a:picLocks noChangeAspect="true"/>
            </p:cNvPicPr>
            <p:nvPr/>
          </p:nvPicPr>
          <p:blipFill>
            <a:blip r:embed="rId9"/>
            <a:srcRect l="6581" t="0" r="6581" b="0"/>
            <a:stretch>
              <a:fillRect/>
            </a:stretch>
          </p:blipFill>
          <p:spPr>
            <a:xfrm flipH="false" flipV="false">
              <a:off x="0" y="4614333"/>
              <a:ext cx="2951750" cy="4487333"/>
            </a:xfrm>
            <a:prstGeom prst="rect">
              <a:avLst/>
            </a:prstGeom>
          </p:spPr>
        </p:pic>
        <p:pic>
          <p:nvPicPr>
            <p:cNvPr name="Picture 12" id="12"/>
            <p:cNvPicPr>
              <a:picLocks noChangeAspect="true"/>
            </p:cNvPicPr>
            <p:nvPr/>
          </p:nvPicPr>
          <p:blipFill>
            <a:blip r:embed="rId10"/>
            <a:srcRect l="241" t="0" r="241" b="0"/>
            <a:stretch>
              <a:fillRect/>
            </a:stretch>
          </p:blipFill>
          <p:spPr>
            <a:xfrm flipH="false" flipV="false">
              <a:off x="0" y="9228667"/>
              <a:ext cx="6030500" cy="4487333"/>
            </a:xfrm>
            <a:prstGeom prst="rect">
              <a:avLst/>
            </a:prstGeom>
          </p:spPr>
        </p:pic>
        <p:pic>
          <p:nvPicPr>
            <p:cNvPr name="Picture 13" id="13"/>
            <p:cNvPicPr>
              <a:picLocks noChangeAspect="true"/>
            </p:cNvPicPr>
            <p:nvPr/>
          </p:nvPicPr>
          <p:blipFill>
            <a:blip r:embed="rId11"/>
            <a:srcRect l="0" t="176" r="0" b="33976"/>
            <a:stretch>
              <a:fillRect/>
            </a:stretch>
          </p:blipFill>
          <p:spPr>
            <a:xfrm flipH="false" flipV="false">
              <a:off x="6157500" y="9228667"/>
              <a:ext cx="5903500" cy="4487333"/>
            </a:xfrm>
            <a:prstGeom prst="rect">
              <a:avLst/>
            </a:prstGeom>
          </p:spPr>
        </p:pic>
        <p:pic>
          <p:nvPicPr>
            <p:cNvPr name="Picture 14" id="14"/>
            <p:cNvPicPr>
              <a:picLocks noChangeAspect="true"/>
            </p:cNvPicPr>
            <p:nvPr/>
          </p:nvPicPr>
          <p:blipFill>
            <a:blip r:embed="rId12"/>
            <a:srcRect l="0" t="12001" r="0" b="12001"/>
            <a:stretch>
              <a:fillRect/>
            </a:stretch>
          </p:blipFill>
          <p:spPr>
            <a:xfrm flipH="false" flipV="false">
              <a:off x="3078750" y="0"/>
              <a:ext cx="8982250" cy="9101667"/>
            </a:xfrm>
            <a:prstGeom prst="rect">
              <a:avLst/>
            </a:prstGeom>
          </p:spPr>
        </p:pic>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0" y="0"/>
            <a:ext cx="9045750" cy="10287000"/>
            <a:chOff x="0" y="0"/>
            <a:chExt cx="12061000" cy="13716000"/>
          </a:xfrm>
        </p:grpSpPr>
        <p:pic>
          <p:nvPicPr>
            <p:cNvPr name="Picture 4" id="4"/>
            <p:cNvPicPr>
              <a:picLocks noChangeAspect="true"/>
            </p:cNvPicPr>
            <p:nvPr/>
          </p:nvPicPr>
          <p:blipFill>
            <a:blip r:embed="rId3"/>
            <a:srcRect l="6146" t="0" r="6146" b="0"/>
            <a:stretch>
              <a:fillRect/>
            </a:stretch>
          </p:blipFill>
          <p:spPr>
            <a:xfrm flipH="false" flipV="false">
              <a:off x="0" y="0"/>
              <a:ext cx="2951750" cy="4487333"/>
            </a:xfrm>
            <a:prstGeom prst="rect">
              <a:avLst/>
            </a:prstGeom>
          </p:spPr>
        </p:pic>
        <p:pic>
          <p:nvPicPr>
            <p:cNvPr name="Picture 5" id="5"/>
            <p:cNvPicPr>
              <a:picLocks noChangeAspect="true"/>
            </p:cNvPicPr>
            <p:nvPr/>
          </p:nvPicPr>
          <p:blipFill>
            <a:blip r:embed="rId4"/>
            <a:srcRect l="10583" t="0" r="23636" b="0"/>
            <a:stretch>
              <a:fillRect/>
            </a:stretch>
          </p:blipFill>
          <p:spPr>
            <a:xfrm flipH="false" flipV="false">
              <a:off x="0" y="4614333"/>
              <a:ext cx="2951750" cy="4487333"/>
            </a:xfrm>
            <a:prstGeom prst="rect">
              <a:avLst/>
            </a:prstGeom>
          </p:spPr>
        </p:pic>
        <p:pic>
          <p:nvPicPr>
            <p:cNvPr name="Picture 6" id="6"/>
            <p:cNvPicPr>
              <a:picLocks noChangeAspect="true"/>
            </p:cNvPicPr>
            <p:nvPr/>
          </p:nvPicPr>
          <p:blipFill>
            <a:blip r:embed="rId5"/>
            <a:srcRect l="0" t="22096" r="0" b="22096"/>
            <a:stretch>
              <a:fillRect/>
            </a:stretch>
          </p:blipFill>
          <p:spPr>
            <a:xfrm flipH="false" flipV="false">
              <a:off x="0" y="9228667"/>
              <a:ext cx="6030500" cy="4487333"/>
            </a:xfrm>
            <a:prstGeom prst="rect">
              <a:avLst/>
            </a:prstGeom>
          </p:spPr>
        </p:pic>
        <p:pic>
          <p:nvPicPr>
            <p:cNvPr name="Picture 7" id="7"/>
            <p:cNvPicPr>
              <a:picLocks noChangeAspect="true"/>
            </p:cNvPicPr>
            <p:nvPr/>
          </p:nvPicPr>
          <p:blipFill>
            <a:blip r:embed="rId6"/>
            <a:srcRect l="941" t="0" r="941" b="0"/>
            <a:stretch>
              <a:fillRect/>
            </a:stretch>
          </p:blipFill>
          <p:spPr>
            <a:xfrm flipH="false" flipV="false">
              <a:off x="6157500" y="9228667"/>
              <a:ext cx="5903500" cy="4487333"/>
            </a:xfrm>
            <a:prstGeom prst="rect">
              <a:avLst/>
            </a:prstGeom>
          </p:spPr>
        </p:pic>
        <p:pic>
          <p:nvPicPr>
            <p:cNvPr name="Picture 8" id="8"/>
            <p:cNvPicPr>
              <a:picLocks noChangeAspect="true"/>
            </p:cNvPicPr>
            <p:nvPr/>
          </p:nvPicPr>
          <p:blipFill>
            <a:blip r:embed="rId7"/>
            <a:srcRect l="656" t="0" r="656" b="0"/>
            <a:stretch>
              <a:fillRect/>
            </a:stretch>
          </p:blipFill>
          <p:spPr>
            <a:xfrm flipH="false" flipV="false">
              <a:off x="3078750" y="0"/>
              <a:ext cx="8982250" cy="9101667"/>
            </a:xfrm>
            <a:prstGeom prst="rect">
              <a:avLst/>
            </a:prstGeom>
          </p:spPr>
        </p:pic>
      </p:grpSp>
      <p:grpSp>
        <p:nvGrpSpPr>
          <p:cNvPr name="Group 9" id="9"/>
          <p:cNvGrpSpPr/>
          <p:nvPr/>
        </p:nvGrpSpPr>
        <p:grpSpPr>
          <a:xfrm rot="0">
            <a:off x="9242250" y="0"/>
            <a:ext cx="9045750" cy="10287000"/>
            <a:chOff x="0" y="0"/>
            <a:chExt cx="12061000" cy="13716000"/>
          </a:xfrm>
        </p:grpSpPr>
        <p:pic>
          <p:nvPicPr>
            <p:cNvPr name="Picture 10" id="10"/>
            <p:cNvPicPr>
              <a:picLocks noChangeAspect="true"/>
            </p:cNvPicPr>
            <p:nvPr/>
          </p:nvPicPr>
          <p:blipFill>
            <a:blip r:embed="rId8"/>
            <a:srcRect l="14139" t="0" r="14139" b="0"/>
            <a:stretch>
              <a:fillRect/>
            </a:stretch>
          </p:blipFill>
          <p:spPr>
            <a:xfrm flipH="false" flipV="false">
              <a:off x="0" y="0"/>
              <a:ext cx="2951750" cy="4487333"/>
            </a:xfrm>
            <a:prstGeom prst="rect">
              <a:avLst/>
            </a:prstGeom>
          </p:spPr>
        </p:pic>
        <p:pic>
          <p:nvPicPr>
            <p:cNvPr name="Picture 11" id="11"/>
            <p:cNvPicPr>
              <a:picLocks noChangeAspect="true"/>
            </p:cNvPicPr>
            <p:nvPr/>
          </p:nvPicPr>
          <p:blipFill>
            <a:blip r:embed="rId9"/>
            <a:srcRect l="17110" t="0" r="17110" b="0"/>
            <a:stretch>
              <a:fillRect/>
            </a:stretch>
          </p:blipFill>
          <p:spPr>
            <a:xfrm flipH="false" flipV="false">
              <a:off x="0" y="4614333"/>
              <a:ext cx="2951750" cy="4487333"/>
            </a:xfrm>
            <a:prstGeom prst="rect">
              <a:avLst/>
            </a:prstGeom>
          </p:spPr>
        </p:pic>
        <p:pic>
          <p:nvPicPr>
            <p:cNvPr name="Picture 12" id="12"/>
            <p:cNvPicPr>
              <a:picLocks noChangeAspect="true"/>
            </p:cNvPicPr>
            <p:nvPr/>
          </p:nvPicPr>
          <p:blipFill>
            <a:blip r:embed="rId10"/>
            <a:srcRect l="0" t="12794" r="0" b="12794"/>
            <a:stretch>
              <a:fillRect/>
            </a:stretch>
          </p:blipFill>
          <p:spPr>
            <a:xfrm flipH="false" flipV="false">
              <a:off x="0" y="9228667"/>
              <a:ext cx="6030500" cy="4487333"/>
            </a:xfrm>
            <a:prstGeom prst="rect">
              <a:avLst/>
            </a:prstGeom>
          </p:spPr>
        </p:pic>
        <p:pic>
          <p:nvPicPr>
            <p:cNvPr name="Picture 13" id="13"/>
            <p:cNvPicPr>
              <a:picLocks noChangeAspect="true"/>
            </p:cNvPicPr>
            <p:nvPr/>
          </p:nvPicPr>
          <p:blipFill>
            <a:blip r:embed="rId11"/>
            <a:srcRect l="0" t="11994" r="0" b="11994"/>
            <a:stretch>
              <a:fillRect/>
            </a:stretch>
          </p:blipFill>
          <p:spPr>
            <a:xfrm flipH="false" flipV="false">
              <a:off x="6157500" y="9228667"/>
              <a:ext cx="5903500" cy="4487333"/>
            </a:xfrm>
            <a:prstGeom prst="rect">
              <a:avLst/>
            </a:prstGeom>
          </p:spPr>
        </p:pic>
        <p:pic>
          <p:nvPicPr>
            <p:cNvPr name="Picture 14" id="14"/>
            <p:cNvPicPr>
              <a:picLocks noChangeAspect="true"/>
            </p:cNvPicPr>
            <p:nvPr/>
          </p:nvPicPr>
          <p:blipFill>
            <a:blip r:embed="rId12"/>
            <a:srcRect l="327" t="0" r="327" b="0"/>
            <a:stretch>
              <a:fillRect/>
            </a:stretch>
          </p:blipFill>
          <p:spPr>
            <a:xfrm flipH="false" flipV="false">
              <a:off x="3078750" y="0"/>
              <a:ext cx="8982250" cy="9101667"/>
            </a:xfrm>
            <a:prstGeom prst="rect">
              <a:avLst/>
            </a:prstGeom>
          </p:spPr>
        </p:pic>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834442">
            <a:off x="16574541" y="7519804"/>
            <a:ext cx="1712419" cy="3476993"/>
          </a:xfrm>
          <a:custGeom>
            <a:avLst/>
            <a:gdLst/>
            <a:ahLst/>
            <a:cxnLst/>
            <a:rect r="r" b="b" t="t" l="l"/>
            <a:pathLst>
              <a:path h="3476993" w="1712419">
                <a:moveTo>
                  <a:pt x="0" y="0"/>
                </a:moveTo>
                <a:lnTo>
                  <a:pt x="1712418" y="0"/>
                </a:lnTo>
                <a:lnTo>
                  <a:pt x="1712418" y="3476992"/>
                </a:lnTo>
                <a:lnTo>
                  <a:pt x="0" y="34769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26432">
            <a:off x="657250" y="8223586"/>
            <a:ext cx="3188804" cy="2806147"/>
          </a:xfrm>
          <a:custGeom>
            <a:avLst/>
            <a:gdLst/>
            <a:ahLst/>
            <a:cxnLst/>
            <a:rect r="r" b="b" t="t" l="l"/>
            <a:pathLst>
              <a:path h="2806147" w="3188804">
                <a:moveTo>
                  <a:pt x="0" y="0"/>
                </a:moveTo>
                <a:lnTo>
                  <a:pt x="3188803" y="0"/>
                </a:lnTo>
                <a:lnTo>
                  <a:pt x="3188803" y="2806147"/>
                </a:lnTo>
                <a:lnTo>
                  <a:pt x="0" y="28061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523282">
            <a:off x="17006430" y="-551879"/>
            <a:ext cx="1908549" cy="3161158"/>
          </a:xfrm>
          <a:custGeom>
            <a:avLst/>
            <a:gdLst/>
            <a:ahLst/>
            <a:cxnLst/>
            <a:rect r="r" b="b" t="t" l="l"/>
            <a:pathLst>
              <a:path h="3161158" w="1908549">
                <a:moveTo>
                  <a:pt x="0" y="0"/>
                </a:moveTo>
                <a:lnTo>
                  <a:pt x="1908549" y="0"/>
                </a:lnTo>
                <a:lnTo>
                  <a:pt x="1908549" y="3161158"/>
                </a:lnTo>
                <a:lnTo>
                  <a:pt x="0" y="31611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75205" y="-404874"/>
            <a:ext cx="2745186" cy="2007417"/>
          </a:xfrm>
          <a:custGeom>
            <a:avLst/>
            <a:gdLst/>
            <a:ahLst/>
            <a:cxnLst/>
            <a:rect r="r" b="b" t="t" l="l"/>
            <a:pathLst>
              <a:path h="2007417" w="2745186">
                <a:moveTo>
                  <a:pt x="0" y="0"/>
                </a:moveTo>
                <a:lnTo>
                  <a:pt x="2745186" y="0"/>
                </a:lnTo>
                <a:lnTo>
                  <a:pt x="2745186" y="2007417"/>
                </a:lnTo>
                <a:lnTo>
                  <a:pt x="0" y="20074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1918514" y="9258300"/>
            <a:ext cx="2660274" cy="1473127"/>
          </a:xfrm>
          <a:custGeom>
            <a:avLst/>
            <a:gdLst/>
            <a:ahLst/>
            <a:cxnLst/>
            <a:rect r="r" b="b" t="t" l="l"/>
            <a:pathLst>
              <a:path h="1473127" w="2660274">
                <a:moveTo>
                  <a:pt x="0" y="0"/>
                </a:moveTo>
                <a:lnTo>
                  <a:pt x="2660274" y="0"/>
                </a:lnTo>
                <a:lnTo>
                  <a:pt x="2660274" y="1473127"/>
                </a:lnTo>
                <a:lnTo>
                  <a:pt x="0" y="147312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857250" y="2860820"/>
            <a:ext cx="16402050" cy="6397480"/>
          </a:xfrm>
          <a:custGeom>
            <a:avLst/>
            <a:gdLst/>
            <a:ahLst/>
            <a:cxnLst/>
            <a:rect r="r" b="b" t="t" l="l"/>
            <a:pathLst>
              <a:path h="6397480" w="16402050">
                <a:moveTo>
                  <a:pt x="0" y="0"/>
                </a:moveTo>
                <a:lnTo>
                  <a:pt x="16402050" y="0"/>
                </a:lnTo>
                <a:lnTo>
                  <a:pt x="16402050" y="6397480"/>
                </a:lnTo>
                <a:lnTo>
                  <a:pt x="0" y="6397480"/>
                </a:lnTo>
                <a:lnTo>
                  <a:pt x="0" y="0"/>
                </a:lnTo>
                <a:close/>
              </a:path>
            </a:pathLst>
          </a:custGeom>
          <a:blipFill>
            <a:blip r:embed="rId13"/>
            <a:stretch>
              <a:fillRect l="0" t="0" r="0" b="0"/>
            </a:stretch>
          </a:blipFill>
        </p:spPr>
      </p:sp>
      <p:sp>
        <p:nvSpPr>
          <p:cNvPr name="TextBox 9" id="9"/>
          <p:cNvSpPr txBox="true"/>
          <p:nvPr/>
        </p:nvSpPr>
        <p:spPr>
          <a:xfrm rot="0">
            <a:off x="1028700" y="1162050"/>
            <a:ext cx="10318123" cy="1079501"/>
          </a:xfrm>
          <a:prstGeom prst="rect">
            <a:avLst/>
          </a:prstGeom>
        </p:spPr>
        <p:txBody>
          <a:bodyPr anchor="t" rtlCol="false" tIns="0" lIns="0" bIns="0" rIns="0">
            <a:spAutoFit/>
          </a:bodyPr>
          <a:lstStyle/>
          <a:p>
            <a:pPr marL="0" indent="0" lvl="0">
              <a:lnSpc>
                <a:spcPts val="8000"/>
              </a:lnSpc>
              <a:spcBef>
                <a:spcPct val="0"/>
              </a:spcBef>
            </a:pPr>
            <a:r>
              <a:rPr lang="en-US" sz="8000">
                <a:solidFill>
                  <a:srgbClr val="5D3C36"/>
                </a:solidFill>
                <a:latin typeface="BM Hanna"/>
              </a:rPr>
              <a:t>Participant Feedback</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0">
            <a:off x="645396" y="1052886"/>
            <a:ext cx="16997208" cy="8181229"/>
          </a:xfrm>
          <a:custGeom>
            <a:avLst/>
            <a:gdLst/>
            <a:ahLst/>
            <a:cxnLst/>
            <a:rect r="r" b="b" t="t" l="l"/>
            <a:pathLst>
              <a:path h="8181229" w="16997208">
                <a:moveTo>
                  <a:pt x="0" y="0"/>
                </a:moveTo>
                <a:lnTo>
                  <a:pt x="16997208" y="0"/>
                </a:lnTo>
                <a:lnTo>
                  <a:pt x="16997208" y="8181228"/>
                </a:lnTo>
                <a:lnTo>
                  <a:pt x="0" y="8181228"/>
                </a:lnTo>
                <a:lnTo>
                  <a:pt x="0" y="0"/>
                </a:lnTo>
                <a:close/>
              </a:path>
            </a:pathLst>
          </a:custGeom>
          <a:blipFill>
            <a:blip r:embed="rId3"/>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0">
            <a:off x="637921" y="1028700"/>
            <a:ext cx="17012159" cy="7201814"/>
          </a:xfrm>
          <a:custGeom>
            <a:avLst/>
            <a:gdLst/>
            <a:ahLst/>
            <a:cxnLst/>
            <a:rect r="r" b="b" t="t" l="l"/>
            <a:pathLst>
              <a:path h="7201814" w="17012159">
                <a:moveTo>
                  <a:pt x="0" y="0"/>
                </a:moveTo>
                <a:lnTo>
                  <a:pt x="17012158" y="0"/>
                </a:lnTo>
                <a:lnTo>
                  <a:pt x="17012158" y="7201814"/>
                </a:lnTo>
                <a:lnTo>
                  <a:pt x="0" y="7201814"/>
                </a:lnTo>
                <a:lnTo>
                  <a:pt x="0" y="0"/>
                </a:lnTo>
                <a:close/>
              </a:path>
            </a:pathLst>
          </a:custGeom>
          <a:blipFill>
            <a:blip r:embed="rId3"/>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8111" r="0" b="-8111"/>
            </a:stretch>
          </a:blipFill>
        </p:spPr>
      </p:sp>
      <p:grpSp>
        <p:nvGrpSpPr>
          <p:cNvPr name="Group 3" id="3"/>
          <p:cNvGrpSpPr/>
          <p:nvPr/>
        </p:nvGrpSpPr>
        <p:grpSpPr>
          <a:xfrm rot="0">
            <a:off x="8028390" y="4515897"/>
            <a:ext cx="139053" cy="13905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sp>
        <p:nvSpPr>
          <p:cNvPr name="Freeform 6" id="6"/>
          <p:cNvSpPr/>
          <p:nvPr/>
        </p:nvSpPr>
        <p:spPr>
          <a:xfrm flipH="false" flipV="false" rot="1051019">
            <a:off x="3574016" y="7816185"/>
            <a:ext cx="2126007" cy="2542310"/>
          </a:xfrm>
          <a:custGeom>
            <a:avLst/>
            <a:gdLst/>
            <a:ahLst/>
            <a:cxnLst/>
            <a:rect r="r" b="b" t="t" l="l"/>
            <a:pathLst>
              <a:path h="2542310" w="2126007">
                <a:moveTo>
                  <a:pt x="0" y="0"/>
                </a:moveTo>
                <a:lnTo>
                  <a:pt x="2126007" y="0"/>
                </a:lnTo>
                <a:lnTo>
                  <a:pt x="2126007" y="2542310"/>
                </a:lnTo>
                <a:lnTo>
                  <a:pt x="0" y="2542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985919" y="4955478"/>
            <a:ext cx="2802090" cy="1197893"/>
          </a:xfrm>
          <a:custGeom>
            <a:avLst/>
            <a:gdLst/>
            <a:ahLst/>
            <a:cxnLst/>
            <a:rect r="r" b="b" t="t" l="l"/>
            <a:pathLst>
              <a:path h="1197893" w="2802090">
                <a:moveTo>
                  <a:pt x="0" y="0"/>
                </a:moveTo>
                <a:lnTo>
                  <a:pt x="2802090" y="0"/>
                </a:lnTo>
                <a:lnTo>
                  <a:pt x="2802090" y="1197893"/>
                </a:lnTo>
                <a:lnTo>
                  <a:pt x="0" y="11978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a:grpSpLocks noChangeAspect="true"/>
          </p:cNvGrpSpPr>
          <p:nvPr/>
        </p:nvGrpSpPr>
        <p:grpSpPr>
          <a:xfrm rot="-253840">
            <a:off x="4823706" y="5701295"/>
            <a:ext cx="7292379" cy="5330509"/>
            <a:chOff x="0" y="0"/>
            <a:chExt cx="2435860" cy="1780540"/>
          </a:xfrm>
        </p:grpSpPr>
        <p:sp>
          <p:nvSpPr>
            <p:cNvPr name="Freeform 9" id="9"/>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8"/>
              <a:stretch>
                <a:fillRect l="0" t="-7540" r="0" b="-7540"/>
              </a:stretch>
            </a:blipFill>
          </p:spPr>
        </p:sp>
        <p:sp>
          <p:nvSpPr>
            <p:cNvPr name="Freeform 10" id="10"/>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9"/>
              <a:stretch>
                <a:fillRect l="-66" t="0" r="-66" b="0"/>
              </a:stretch>
            </a:blipFill>
          </p:spPr>
        </p:sp>
      </p:grpSp>
      <p:sp>
        <p:nvSpPr>
          <p:cNvPr name="Freeform 11" id="11"/>
          <p:cNvSpPr/>
          <p:nvPr/>
        </p:nvSpPr>
        <p:spPr>
          <a:xfrm flipH="false" flipV="false" rot="834442">
            <a:off x="16574541" y="7519804"/>
            <a:ext cx="1712419" cy="3476993"/>
          </a:xfrm>
          <a:custGeom>
            <a:avLst/>
            <a:gdLst/>
            <a:ahLst/>
            <a:cxnLst/>
            <a:rect r="r" b="b" t="t" l="l"/>
            <a:pathLst>
              <a:path h="3476993" w="1712419">
                <a:moveTo>
                  <a:pt x="0" y="0"/>
                </a:moveTo>
                <a:lnTo>
                  <a:pt x="1712418" y="0"/>
                </a:lnTo>
                <a:lnTo>
                  <a:pt x="1712418" y="3476992"/>
                </a:lnTo>
                <a:lnTo>
                  <a:pt x="0" y="34769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2572013">
            <a:off x="-610213" y="5720574"/>
            <a:ext cx="1902912" cy="2742936"/>
          </a:xfrm>
          <a:custGeom>
            <a:avLst/>
            <a:gdLst/>
            <a:ahLst/>
            <a:cxnLst/>
            <a:rect r="r" b="b" t="t" l="l"/>
            <a:pathLst>
              <a:path h="2742936" w="1902912">
                <a:moveTo>
                  <a:pt x="0" y="0"/>
                </a:moveTo>
                <a:lnTo>
                  <a:pt x="1902912" y="0"/>
                </a:lnTo>
                <a:lnTo>
                  <a:pt x="1902912" y="2742937"/>
                </a:lnTo>
                <a:lnTo>
                  <a:pt x="0" y="274293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1505833">
            <a:off x="-284490" y="8370255"/>
            <a:ext cx="2626379" cy="1776089"/>
          </a:xfrm>
          <a:custGeom>
            <a:avLst/>
            <a:gdLst/>
            <a:ahLst/>
            <a:cxnLst/>
            <a:rect r="r" b="b" t="t" l="l"/>
            <a:pathLst>
              <a:path h="1776089" w="2626379">
                <a:moveTo>
                  <a:pt x="0" y="0"/>
                </a:moveTo>
                <a:lnTo>
                  <a:pt x="2626380" y="0"/>
                </a:lnTo>
                <a:lnTo>
                  <a:pt x="2626380" y="1776090"/>
                </a:lnTo>
                <a:lnTo>
                  <a:pt x="0" y="177609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p:cNvSpPr/>
          <p:nvPr/>
        </p:nvSpPr>
        <p:spPr>
          <a:xfrm flipH="false" flipV="false" rot="-689227">
            <a:off x="2215374" y="6763592"/>
            <a:ext cx="2473708" cy="1583173"/>
          </a:xfrm>
          <a:custGeom>
            <a:avLst/>
            <a:gdLst/>
            <a:ahLst/>
            <a:cxnLst/>
            <a:rect r="r" b="b" t="t" l="l"/>
            <a:pathLst>
              <a:path h="1583173" w="2473708">
                <a:moveTo>
                  <a:pt x="0" y="0"/>
                </a:moveTo>
                <a:lnTo>
                  <a:pt x="2473709" y="0"/>
                </a:lnTo>
                <a:lnTo>
                  <a:pt x="2473709" y="1583174"/>
                </a:lnTo>
                <a:lnTo>
                  <a:pt x="0" y="158317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5" id="15"/>
          <p:cNvSpPr/>
          <p:nvPr/>
        </p:nvSpPr>
        <p:spPr>
          <a:xfrm flipH="false" flipV="false" rot="-863837">
            <a:off x="1411591" y="5009678"/>
            <a:ext cx="1893689" cy="1959833"/>
          </a:xfrm>
          <a:custGeom>
            <a:avLst/>
            <a:gdLst/>
            <a:ahLst/>
            <a:cxnLst/>
            <a:rect r="r" b="b" t="t" l="l"/>
            <a:pathLst>
              <a:path h="1959833" w="1893689">
                <a:moveTo>
                  <a:pt x="0" y="0"/>
                </a:moveTo>
                <a:lnTo>
                  <a:pt x="1893688" y="0"/>
                </a:lnTo>
                <a:lnTo>
                  <a:pt x="1893688" y="1959833"/>
                </a:lnTo>
                <a:lnTo>
                  <a:pt x="0" y="195983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6" id="16"/>
          <p:cNvSpPr/>
          <p:nvPr/>
        </p:nvSpPr>
        <p:spPr>
          <a:xfrm flipH="false" flipV="false" rot="0">
            <a:off x="911102" y="438894"/>
            <a:ext cx="2894667" cy="5000677"/>
          </a:xfrm>
          <a:custGeom>
            <a:avLst/>
            <a:gdLst/>
            <a:ahLst/>
            <a:cxnLst/>
            <a:rect r="r" b="b" t="t" l="l"/>
            <a:pathLst>
              <a:path h="5000677" w="2894667">
                <a:moveTo>
                  <a:pt x="0" y="0"/>
                </a:moveTo>
                <a:lnTo>
                  <a:pt x="2894666" y="0"/>
                </a:lnTo>
                <a:lnTo>
                  <a:pt x="2894666" y="5000677"/>
                </a:lnTo>
                <a:lnTo>
                  <a:pt x="0" y="5000677"/>
                </a:lnTo>
                <a:lnTo>
                  <a:pt x="0" y="0"/>
                </a:lnTo>
                <a:close/>
              </a:path>
            </a:pathLst>
          </a:custGeom>
          <a:blipFill>
            <a:blip r:embed="rId20"/>
            <a:stretch>
              <a:fillRect l="-68122" t="-8650" r="-74780" b="0"/>
            </a:stretch>
          </a:blipFill>
        </p:spPr>
      </p:sp>
      <p:grpSp>
        <p:nvGrpSpPr>
          <p:cNvPr name="Group 17" id="17"/>
          <p:cNvGrpSpPr>
            <a:grpSpLocks noChangeAspect="true"/>
          </p:cNvGrpSpPr>
          <p:nvPr/>
        </p:nvGrpSpPr>
        <p:grpSpPr>
          <a:xfrm rot="0">
            <a:off x="12603739" y="6340039"/>
            <a:ext cx="5246370" cy="5246370"/>
            <a:chOff x="0" y="0"/>
            <a:chExt cx="34823400" cy="34823400"/>
          </a:xfrm>
        </p:grpSpPr>
        <p:sp>
          <p:nvSpPr>
            <p:cNvPr name="Freeform 18" id="18"/>
            <p:cNvSpPr/>
            <p:nvPr/>
          </p:nvSpPr>
          <p:spPr>
            <a:xfrm flipH="false" flipV="false" rot="0">
              <a:off x="2044700" y="1574800"/>
              <a:ext cx="31381700" cy="23253700"/>
            </a:xfrm>
            <a:custGeom>
              <a:avLst/>
              <a:gdLst/>
              <a:ahLst/>
              <a:cxnLst/>
              <a:rect r="r" b="b" t="t" l="l"/>
              <a:pathLst>
                <a:path h="23253700" w="31381700">
                  <a:moveTo>
                    <a:pt x="0" y="0"/>
                  </a:moveTo>
                  <a:lnTo>
                    <a:pt x="31381700" y="0"/>
                  </a:lnTo>
                  <a:lnTo>
                    <a:pt x="31381700" y="23253700"/>
                  </a:lnTo>
                  <a:lnTo>
                    <a:pt x="0" y="23253700"/>
                  </a:lnTo>
                  <a:close/>
                </a:path>
              </a:pathLst>
            </a:custGeom>
            <a:blipFill>
              <a:blip r:embed="rId21"/>
              <a:stretch>
                <a:fillRect l="0" t="-39969" r="0" b="-39969"/>
              </a:stretch>
            </a:blipFill>
          </p:spPr>
        </p:sp>
        <p:sp>
          <p:nvSpPr>
            <p:cNvPr name="Freeform 19" id="19"/>
            <p:cNvSpPr/>
            <p:nvPr/>
          </p:nvSpPr>
          <p:spPr>
            <a:xfrm flipH="false" flipV="false" rot="0">
              <a:off x="0" y="0"/>
              <a:ext cx="34823400" cy="34823400"/>
            </a:xfrm>
            <a:custGeom>
              <a:avLst/>
              <a:gdLst/>
              <a:ahLst/>
              <a:cxnLst/>
              <a:rect r="r" b="b" t="t" l="l"/>
              <a:pathLst>
                <a:path h="34823400" w="34823400">
                  <a:moveTo>
                    <a:pt x="34823400" y="34823400"/>
                  </a:moveTo>
                  <a:lnTo>
                    <a:pt x="0" y="34823400"/>
                  </a:lnTo>
                  <a:lnTo>
                    <a:pt x="0" y="0"/>
                  </a:lnTo>
                  <a:lnTo>
                    <a:pt x="34823400" y="0"/>
                  </a:lnTo>
                  <a:lnTo>
                    <a:pt x="34823400" y="34823400"/>
                  </a:lnTo>
                  <a:close/>
                </a:path>
              </a:pathLst>
            </a:custGeom>
            <a:blipFill>
              <a:blip r:embed="rId22"/>
              <a:stretch>
                <a:fillRect l="0" t="0" r="0" b="0"/>
              </a:stretch>
            </a:blipFill>
          </p:spPr>
        </p:sp>
      </p:grpSp>
      <p:sp>
        <p:nvSpPr>
          <p:cNvPr name="TextBox 20" id="20"/>
          <p:cNvSpPr txBox="true"/>
          <p:nvPr/>
        </p:nvSpPr>
        <p:spPr>
          <a:xfrm rot="0">
            <a:off x="4425257" y="2045998"/>
            <a:ext cx="12834043" cy="1681693"/>
          </a:xfrm>
          <a:prstGeom prst="rect">
            <a:avLst/>
          </a:prstGeom>
        </p:spPr>
        <p:txBody>
          <a:bodyPr anchor="t" rtlCol="false" tIns="0" lIns="0" bIns="0" rIns="0">
            <a:spAutoFit/>
          </a:bodyPr>
          <a:lstStyle/>
          <a:p>
            <a:pPr algn="ctr" marL="0" indent="0" lvl="0">
              <a:lnSpc>
                <a:spcPts val="6722"/>
              </a:lnSpc>
              <a:spcBef>
                <a:spcPct val="0"/>
              </a:spcBef>
            </a:pPr>
            <a:r>
              <a:rPr lang="en-US" sz="4802">
                <a:solidFill>
                  <a:srgbClr val="935F55"/>
                </a:solidFill>
                <a:latin typeface="BM Hanna"/>
              </a:rPr>
              <a:t>Food hubs bring together produce from multiple farmers and offer it to larger-scale buyers.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473083" y="1142340"/>
            <a:ext cx="8670917" cy="8792189"/>
            <a:chOff x="0" y="0"/>
            <a:chExt cx="11561223" cy="11722918"/>
          </a:xfrm>
        </p:grpSpPr>
        <p:sp>
          <p:nvSpPr>
            <p:cNvPr name="Freeform 4" id="4"/>
            <p:cNvSpPr/>
            <p:nvPr/>
          </p:nvSpPr>
          <p:spPr>
            <a:xfrm flipH="false" flipV="false" rot="0">
              <a:off x="0" y="0"/>
              <a:ext cx="11561223" cy="11722918"/>
            </a:xfrm>
            <a:custGeom>
              <a:avLst/>
              <a:gdLst/>
              <a:ahLst/>
              <a:cxnLst/>
              <a:rect r="r" b="b" t="t" l="l"/>
              <a:pathLst>
                <a:path h="11722918" w="11561223">
                  <a:moveTo>
                    <a:pt x="0" y="0"/>
                  </a:moveTo>
                  <a:lnTo>
                    <a:pt x="11561223" y="0"/>
                  </a:lnTo>
                  <a:lnTo>
                    <a:pt x="11561223" y="11722918"/>
                  </a:lnTo>
                  <a:lnTo>
                    <a:pt x="0" y="11722918"/>
                  </a:lnTo>
                  <a:lnTo>
                    <a:pt x="0" y="0"/>
                  </a:lnTo>
                  <a:close/>
                </a:path>
              </a:pathLst>
            </a:custGeom>
            <a:blipFill>
              <a:blip r:embed="rId3"/>
              <a:stretch>
                <a:fillRect l="0" t="0" r="0" b="0"/>
              </a:stretch>
            </a:blipFill>
          </p:spPr>
        </p:sp>
        <p:sp>
          <p:nvSpPr>
            <p:cNvPr name="AutoShape 5" id="5"/>
            <p:cNvSpPr/>
            <p:nvPr/>
          </p:nvSpPr>
          <p:spPr>
            <a:xfrm flipV="true">
              <a:off x="5657204" y="2505728"/>
              <a:ext cx="1201256" cy="363391"/>
            </a:xfrm>
            <a:prstGeom prst="line">
              <a:avLst/>
            </a:prstGeom>
            <a:ln cap="flat" w="50800">
              <a:solidFill>
                <a:srgbClr val="FF3131"/>
              </a:solidFill>
              <a:prstDash val="solid"/>
              <a:headEnd type="none" len="sm" w="sm"/>
              <a:tailEnd type="none" len="sm" w="sm"/>
            </a:ln>
          </p:spPr>
        </p:sp>
        <p:sp>
          <p:nvSpPr>
            <p:cNvPr name="AutoShape 6" id="6"/>
            <p:cNvSpPr/>
            <p:nvPr/>
          </p:nvSpPr>
          <p:spPr>
            <a:xfrm flipV="true">
              <a:off x="5043496" y="3266060"/>
              <a:ext cx="392585" cy="1120402"/>
            </a:xfrm>
            <a:prstGeom prst="line">
              <a:avLst/>
            </a:prstGeom>
            <a:ln cap="flat" w="50800">
              <a:solidFill>
                <a:srgbClr val="FF3131"/>
              </a:solidFill>
              <a:prstDash val="solid"/>
              <a:headEnd type="none" len="sm" w="sm"/>
              <a:tailEnd type="none" len="sm" w="sm"/>
            </a:ln>
          </p:spPr>
        </p:sp>
        <p:grpSp>
          <p:nvGrpSpPr>
            <p:cNvPr name="Group 7" id="7"/>
            <p:cNvGrpSpPr/>
            <p:nvPr/>
          </p:nvGrpSpPr>
          <p:grpSpPr>
            <a:xfrm rot="0">
              <a:off x="6465875" y="2113143"/>
              <a:ext cx="785170" cy="78517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2940"/>
                  </a:lnSpc>
                </a:pPr>
              </a:p>
            </p:txBody>
          </p:sp>
        </p:grpSp>
        <p:sp>
          <p:nvSpPr>
            <p:cNvPr name="Freeform 10" id="10"/>
            <p:cNvSpPr/>
            <p:nvPr/>
          </p:nvSpPr>
          <p:spPr>
            <a:xfrm flipH="false" flipV="false" rot="0">
              <a:off x="6380336" y="2199517"/>
              <a:ext cx="956247" cy="698796"/>
            </a:xfrm>
            <a:custGeom>
              <a:avLst/>
              <a:gdLst/>
              <a:ahLst/>
              <a:cxnLst/>
              <a:rect r="r" b="b" t="t" l="l"/>
              <a:pathLst>
                <a:path h="698796" w="956247">
                  <a:moveTo>
                    <a:pt x="0" y="0"/>
                  </a:moveTo>
                  <a:lnTo>
                    <a:pt x="956248" y="0"/>
                  </a:lnTo>
                  <a:lnTo>
                    <a:pt x="956248" y="698796"/>
                  </a:lnTo>
                  <a:lnTo>
                    <a:pt x="0" y="698796"/>
                  </a:lnTo>
                  <a:lnTo>
                    <a:pt x="0" y="0"/>
                  </a:lnTo>
                  <a:close/>
                </a:path>
              </a:pathLst>
            </a:custGeom>
            <a:blipFill>
              <a:blip r:embed="rId4"/>
              <a:stretch>
                <a:fillRect l="0" t="0" r="0" b="0"/>
              </a:stretch>
            </a:blipFill>
          </p:spPr>
        </p:sp>
        <p:grpSp>
          <p:nvGrpSpPr>
            <p:cNvPr name="Group 11" id="11"/>
            <p:cNvGrpSpPr/>
            <p:nvPr/>
          </p:nvGrpSpPr>
          <p:grpSpPr>
            <a:xfrm rot="0">
              <a:off x="5264619" y="2548915"/>
              <a:ext cx="785170" cy="78517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940"/>
                  </a:lnSpc>
                </a:pPr>
              </a:p>
            </p:txBody>
          </p:sp>
        </p:grpSp>
        <p:sp>
          <p:nvSpPr>
            <p:cNvPr name="Freeform 14" id="14"/>
            <p:cNvSpPr/>
            <p:nvPr/>
          </p:nvSpPr>
          <p:spPr>
            <a:xfrm flipH="false" flipV="false" rot="0">
              <a:off x="5179080" y="2548915"/>
              <a:ext cx="956247" cy="698796"/>
            </a:xfrm>
            <a:custGeom>
              <a:avLst/>
              <a:gdLst/>
              <a:ahLst/>
              <a:cxnLst/>
              <a:rect r="r" b="b" t="t" l="l"/>
              <a:pathLst>
                <a:path h="698796" w="956247">
                  <a:moveTo>
                    <a:pt x="0" y="0"/>
                  </a:moveTo>
                  <a:lnTo>
                    <a:pt x="956248" y="0"/>
                  </a:lnTo>
                  <a:lnTo>
                    <a:pt x="956248" y="698796"/>
                  </a:lnTo>
                  <a:lnTo>
                    <a:pt x="0" y="698796"/>
                  </a:lnTo>
                  <a:lnTo>
                    <a:pt x="0" y="0"/>
                  </a:lnTo>
                  <a:close/>
                </a:path>
              </a:pathLst>
            </a:custGeom>
            <a:blipFill>
              <a:blip r:embed="rId4"/>
              <a:stretch>
                <a:fillRect l="0" t="0" r="0" b="0"/>
              </a:stretch>
            </a:blipFill>
          </p:spPr>
        </p:sp>
        <p:grpSp>
          <p:nvGrpSpPr>
            <p:cNvPr name="Group 15" id="15"/>
            <p:cNvGrpSpPr/>
            <p:nvPr/>
          </p:nvGrpSpPr>
          <p:grpSpPr>
            <a:xfrm rot="0">
              <a:off x="4650911" y="3993877"/>
              <a:ext cx="785170" cy="78517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940"/>
                  </a:lnSpc>
                </a:pPr>
              </a:p>
            </p:txBody>
          </p:sp>
        </p:grpSp>
        <p:sp>
          <p:nvSpPr>
            <p:cNvPr name="Freeform 18" id="18"/>
            <p:cNvSpPr/>
            <p:nvPr/>
          </p:nvSpPr>
          <p:spPr>
            <a:xfrm flipH="false" flipV="false" rot="0">
              <a:off x="4565372" y="4080251"/>
              <a:ext cx="956247" cy="698796"/>
            </a:xfrm>
            <a:custGeom>
              <a:avLst/>
              <a:gdLst/>
              <a:ahLst/>
              <a:cxnLst/>
              <a:rect r="r" b="b" t="t" l="l"/>
              <a:pathLst>
                <a:path h="698796" w="956247">
                  <a:moveTo>
                    <a:pt x="0" y="0"/>
                  </a:moveTo>
                  <a:lnTo>
                    <a:pt x="956247" y="0"/>
                  </a:lnTo>
                  <a:lnTo>
                    <a:pt x="956247" y="698796"/>
                  </a:lnTo>
                  <a:lnTo>
                    <a:pt x="0" y="698796"/>
                  </a:lnTo>
                  <a:lnTo>
                    <a:pt x="0" y="0"/>
                  </a:lnTo>
                  <a:close/>
                </a:path>
              </a:pathLst>
            </a:custGeom>
            <a:blipFill>
              <a:blip r:embed="rId4"/>
              <a:stretch>
                <a:fillRect l="0" t="0" r="0" b="0"/>
              </a:stretch>
            </a:blipFill>
          </p:spPr>
        </p:sp>
      </p:grpSp>
      <p:sp>
        <p:nvSpPr>
          <p:cNvPr name="Freeform 19" id="19"/>
          <p:cNvSpPr/>
          <p:nvPr/>
        </p:nvSpPr>
        <p:spPr>
          <a:xfrm flipH="false" flipV="false" rot="0">
            <a:off x="9343780" y="448052"/>
            <a:ext cx="8663247" cy="6064273"/>
          </a:xfrm>
          <a:custGeom>
            <a:avLst/>
            <a:gdLst/>
            <a:ahLst/>
            <a:cxnLst/>
            <a:rect r="r" b="b" t="t" l="l"/>
            <a:pathLst>
              <a:path h="6064273" w="8663247">
                <a:moveTo>
                  <a:pt x="0" y="0"/>
                </a:moveTo>
                <a:lnTo>
                  <a:pt x="8663247" y="0"/>
                </a:lnTo>
                <a:lnTo>
                  <a:pt x="8663247" y="6064273"/>
                </a:lnTo>
                <a:lnTo>
                  <a:pt x="0" y="6064273"/>
                </a:lnTo>
                <a:lnTo>
                  <a:pt x="0" y="0"/>
                </a:lnTo>
                <a:close/>
              </a:path>
            </a:pathLst>
          </a:custGeom>
          <a:blipFill>
            <a:blip r:embed="rId5"/>
            <a:stretch>
              <a:fillRect l="0" t="0" r="0" b="0"/>
            </a:stretch>
          </a:blipFill>
        </p:spPr>
      </p:sp>
      <p:grpSp>
        <p:nvGrpSpPr>
          <p:cNvPr name="Group 20" id="20"/>
          <p:cNvGrpSpPr/>
          <p:nvPr/>
        </p:nvGrpSpPr>
        <p:grpSpPr>
          <a:xfrm rot="0">
            <a:off x="9602342" y="6785130"/>
            <a:ext cx="8404685" cy="2886119"/>
            <a:chOff x="0" y="0"/>
            <a:chExt cx="11206247" cy="3848159"/>
          </a:xfrm>
        </p:grpSpPr>
        <p:sp>
          <p:nvSpPr>
            <p:cNvPr name="Freeform 21" id="21"/>
            <p:cNvSpPr/>
            <p:nvPr/>
          </p:nvSpPr>
          <p:spPr>
            <a:xfrm flipH="false" flipV="false" rot="0">
              <a:off x="121809" y="886630"/>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1028809" y="791380"/>
              <a:ext cx="3191643" cy="3048887"/>
            </a:xfrm>
            <a:prstGeom prst="rect">
              <a:avLst/>
            </a:prstGeom>
          </p:spPr>
          <p:txBody>
            <a:bodyPr anchor="t" rtlCol="false" tIns="0" lIns="0" bIns="0" rIns="0">
              <a:spAutoFit/>
            </a:bodyPr>
            <a:lstStyle/>
            <a:p>
              <a:pPr>
                <a:lnSpc>
                  <a:spcPts val="3729"/>
                </a:lnSpc>
              </a:pPr>
              <a:r>
                <a:rPr lang="en-US" sz="2330">
                  <a:solidFill>
                    <a:srgbClr val="000000"/>
                  </a:solidFill>
                  <a:latin typeface="Farmer Market"/>
                </a:rPr>
                <a:t>grand rapids</a:t>
              </a:r>
            </a:p>
            <a:p>
              <a:pPr>
                <a:lnSpc>
                  <a:spcPts val="3729"/>
                </a:lnSpc>
              </a:pPr>
              <a:r>
                <a:rPr lang="en-US" sz="2330">
                  <a:solidFill>
                    <a:srgbClr val="000000"/>
                  </a:solidFill>
                  <a:latin typeface="Farmer Market"/>
                </a:rPr>
                <a:t>Aitkin</a:t>
              </a:r>
            </a:p>
            <a:p>
              <a:pPr>
                <a:lnSpc>
                  <a:spcPts val="3729"/>
                </a:lnSpc>
              </a:pPr>
              <a:r>
                <a:rPr lang="en-US" sz="2330">
                  <a:solidFill>
                    <a:srgbClr val="000000"/>
                  </a:solidFill>
                  <a:latin typeface="Farmer Market"/>
                </a:rPr>
                <a:t>Wabasha</a:t>
              </a:r>
            </a:p>
            <a:p>
              <a:pPr>
                <a:lnSpc>
                  <a:spcPts val="3729"/>
                </a:lnSpc>
              </a:pPr>
              <a:r>
                <a:rPr lang="en-US" sz="2330">
                  <a:solidFill>
                    <a:srgbClr val="000000"/>
                  </a:solidFill>
                  <a:latin typeface="Farmer Market"/>
                </a:rPr>
                <a:t>red wing</a:t>
              </a:r>
            </a:p>
            <a:p>
              <a:pPr>
                <a:lnSpc>
                  <a:spcPts val="3729"/>
                </a:lnSpc>
              </a:pPr>
              <a:r>
                <a:rPr lang="en-US" sz="2330">
                  <a:solidFill>
                    <a:srgbClr val="000000"/>
                  </a:solidFill>
                  <a:latin typeface="Farmer Market"/>
                </a:rPr>
                <a:t>virginia</a:t>
              </a:r>
            </a:p>
          </p:txBody>
        </p:sp>
        <p:sp>
          <p:nvSpPr>
            <p:cNvPr name="Freeform 23" id="23"/>
            <p:cNvSpPr/>
            <p:nvPr/>
          </p:nvSpPr>
          <p:spPr>
            <a:xfrm flipH="false" flipV="false" rot="0">
              <a:off x="115249" y="1528419"/>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4" id="24"/>
            <p:cNvSpPr/>
            <p:nvPr/>
          </p:nvSpPr>
          <p:spPr>
            <a:xfrm flipH="false" flipV="false" rot="0">
              <a:off x="115249" y="2119381"/>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0">
              <a:off x="121809" y="2709117"/>
              <a:ext cx="356783" cy="488136"/>
            </a:xfrm>
            <a:custGeom>
              <a:avLst/>
              <a:gdLst/>
              <a:ahLst/>
              <a:cxnLst/>
              <a:rect r="r" b="b" t="t" l="l"/>
              <a:pathLst>
                <a:path h="488136" w="356783">
                  <a:moveTo>
                    <a:pt x="0" y="0"/>
                  </a:moveTo>
                  <a:lnTo>
                    <a:pt x="356783" y="0"/>
                  </a:lnTo>
                  <a:lnTo>
                    <a:pt x="356783" y="488135"/>
                  </a:lnTo>
                  <a:lnTo>
                    <a:pt x="0" y="4881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115249" y="3357821"/>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7" id="27"/>
            <p:cNvSpPr/>
            <p:nvPr/>
          </p:nvSpPr>
          <p:spPr>
            <a:xfrm flipH="false" flipV="false" rot="0">
              <a:off x="4227012" y="888832"/>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8" id="28"/>
            <p:cNvSpPr/>
            <p:nvPr/>
          </p:nvSpPr>
          <p:spPr>
            <a:xfrm flipH="false" flipV="false" rot="0">
              <a:off x="4220452" y="1530621"/>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9" id="29"/>
            <p:cNvSpPr/>
            <p:nvPr/>
          </p:nvSpPr>
          <p:spPr>
            <a:xfrm flipH="false" flipV="false" rot="0">
              <a:off x="4220452" y="2121583"/>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0" id="30"/>
            <p:cNvSpPr/>
            <p:nvPr/>
          </p:nvSpPr>
          <p:spPr>
            <a:xfrm flipH="false" flipV="false" rot="0">
              <a:off x="4227012" y="2711319"/>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1" id="31"/>
            <p:cNvSpPr/>
            <p:nvPr/>
          </p:nvSpPr>
          <p:spPr>
            <a:xfrm flipH="false" flipV="false" rot="0">
              <a:off x="4220452" y="3360023"/>
              <a:ext cx="356783" cy="488136"/>
            </a:xfrm>
            <a:custGeom>
              <a:avLst/>
              <a:gdLst/>
              <a:ahLst/>
              <a:cxnLst/>
              <a:rect r="r" b="b" t="t" l="l"/>
              <a:pathLst>
                <a:path h="488136" w="356783">
                  <a:moveTo>
                    <a:pt x="0" y="0"/>
                  </a:moveTo>
                  <a:lnTo>
                    <a:pt x="356783" y="0"/>
                  </a:lnTo>
                  <a:lnTo>
                    <a:pt x="356783" y="488136"/>
                  </a:lnTo>
                  <a:lnTo>
                    <a:pt x="0" y="4881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2" id="32"/>
            <p:cNvSpPr txBox="true"/>
            <p:nvPr/>
          </p:nvSpPr>
          <p:spPr>
            <a:xfrm rot="0">
              <a:off x="0" y="-66675"/>
              <a:ext cx="7384999" cy="676107"/>
            </a:xfrm>
            <a:prstGeom prst="rect">
              <a:avLst/>
            </a:prstGeom>
          </p:spPr>
          <p:txBody>
            <a:bodyPr anchor="t" rtlCol="false" tIns="0" lIns="0" bIns="0" rIns="0">
              <a:spAutoFit/>
            </a:bodyPr>
            <a:lstStyle/>
            <a:p>
              <a:pPr>
                <a:lnSpc>
                  <a:spcPts val="4206"/>
                </a:lnSpc>
              </a:pPr>
              <a:r>
                <a:rPr lang="en-US" sz="3004">
                  <a:solidFill>
                    <a:srgbClr val="236192"/>
                  </a:solidFill>
                  <a:latin typeface="Farmer Market"/>
                </a:rPr>
                <a:t>Farmers Market Hub Locations</a:t>
              </a:r>
            </a:p>
          </p:txBody>
        </p:sp>
        <p:sp>
          <p:nvSpPr>
            <p:cNvPr name="TextBox 33" id="33"/>
            <p:cNvSpPr txBox="true"/>
            <p:nvPr/>
          </p:nvSpPr>
          <p:spPr>
            <a:xfrm rot="0">
              <a:off x="4976301" y="791380"/>
              <a:ext cx="6229946" cy="3048887"/>
            </a:xfrm>
            <a:prstGeom prst="rect">
              <a:avLst/>
            </a:prstGeom>
          </p:spPr>
          <p:txBody>
            <a:bodyPr anchor="t" rtlCol="false" tIns="0" lIns="0" bIns="0" rIns="0">
              <a:spAutoFit/>
            </a:bodyPr>
            <a:lstStyle/>
            <a:p>
              <a:pPr>
                <a:lnSpc>
                  <a:spcPts val="3729"/>
                </a:lnSpc>
              </a:pPr>
              <a:r>
                <a:rPr lang="en-US" sz="2330">
                  <a:solidFill>
                    <a:srgbClr val="000000"/>
                  </a:solidFill>
                  <a:latin typeface="Farmer Market"/>
                </a:rPr>
                <a:t>Moorhead</a:t>
              </a:r>
            </a:p>
            <a:p>
              <a:pPr>
                <a:lnSpc>
                  <a:spcPts val="3729"/>
                </a:lnSpc>
              </a:pPr>
              <a:r>
                <a:rPr lang="en-US" sz="2330">
                  <a:solidFill>
                    <a:srgbClr val="000000"/>
                  </a:solidFill>
                  <a:latin typeface="Farmer Market"/>
                </a:rPr>
                <a:t>willmar</a:t>
              </a:r>
            </a:p>
            <a:p>
              <a:pPr>
                <a:lnSpc>
                  <a:spcPts val="3729"/>
                </a:lnSpc>
              </a:pPr>
              <a:r>
                <a:rPr lang="en-US" sz="2330">
                  <a:solidFill>
                    <a:srgbClr val="000000"/>
                  </a:solidFill>
                  <a:latin typeface="Farmer Market"/>
                </a:rPr>
                <a:t>the village community garden in rochester</a:t>
              </a:r>
            </a:p>
            <a:p>
              <a:pPr>
                <a:lnSpc>
                  <a:spcPts val="3729"/>
                </a:lnSpc>
              </a:pPr>
              <a:r>
                <a:rPr lang="en-US" sz="2330">
                  <a:solidFill>
                    <a:srgbClr val="000000"/>
                  </a:solidFill>
                  <a:latin typeface="Farmer Market"/>
                </a:rPr>
                <a:t>mankato</a:t>
              </a:r>
            </a:p>
            <a:p>
              <a:pPr>
                <a:lnSpc>
                  <a:spcPts val="3729"/>
                </a:lnSpc>
              </a:pPr>
              <a:r>
                <a:rPr lang="en-US" sz="2330">
                  <a:solidFill>
                    <a:srgbClr val="000000"/>
                  </a:solidFill>
                  <a:latin typeface="Farmer Market"/>
                </a:rPr>
                <a:t>killimo farm hub</a:t>
              </a:r>
            </a:p>
          </p:txBody>
        </p:sp>
      </p:grpSp>
      <p:sp>
        <p:nvSpPr>
          <p:cNvPr name="Freeform 34" id="34"/>
          <p:cNvSpPr/>
          <p:nvPr/>
        </p:nvSpPr>
        <p:spPr>
          <a:xfrm flipH="false" flipV="false" rot="0">
            <a:off x="730511" y="331601"/>
            <a:ext cx="596377" cy="596377"/>
          </a:xfrm>
          <a:custGeom>
            <a:avLst/>
            <a:gdLst/>
            <a:ahLst/>
            <a:cxnLst/>
            <a:rect r="r" b="b" t="t" l="l"/>
            <a:pathLst>
              <a:path h="596377" w="596377">
                <a:moveTo>
                  <a:pt x="0" y="0"/>
                </a:moveTo>
                <a:lnTo>
                  <a:pt x="596378" y="0"/>
                </a:lnTo>
                <a:lnTo>
                  <a:pt x="596378" y="596377"/>
                </a:lnTo>
                <a:lnTo>
                  <a:pt x="0" y="5963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5" id="35"/>
          <p:cNvSpPr txBox="true"/>
          <p:nvPr/>
        </p:nvSpPr>
        <p:spPr>
          <a:xfrm rot="0">
            <a:off x="1535065" y="352802"/>
            <a:ext cx="3701058" cy="458726"/>
          </a:xfrm>
          <a:prstGeom prst="rect">
            <a:avLst/>
          </a:prstGeom>
        </p:spPr>
        <p:txBody>
          <a:bodyPr anchor="t" rtlCol="false" tIns="0" lIns="0" bIns="0" rIns="0">
            <a:spAutoFit/>
          </a:bodyPr>
          <a:lstStyle/>
          <a:p>
            <a:pPr algn="ctr">
              <a:lnSpc>
                <a:spcPts val="3767"/>
              </a:lnSpc>
              <a:spcBef>
                <a:spcPct val="0"/>
              </a:spcBef>
            </a:pPr>
            <a:r>
              <a:rPr lang="en-US" sz="2399">
                <a:solidFill>
                  <a:srgbClr val="000000"/>
                </a:solidFill>
                <a:latin typeface="BM Hanna"/>
              </a:rPr>
              <a:t>www.farmersmarkethub.org</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5271195" y="4485928"/>
            <a:ext cx="118993" cy="11899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sp>
        <p:nvSpPr>
          <p:cNvPr name="Freeform 6" id="6"/>
          <p:cNvSpPr/>
          <p:nvPr/>
        </p:nvSpPr>
        <p:spPr>
          <a:xfrm flipH="false" flipV="false" rot="834442">
            <a:off x="16574541" y="7519804"/>
            <a:ext cx="1712419" cy="3476993"/>
          </a:xfrm>
          <a:custGeom>
            <a:avLst/>
            <a:gdLst/>
            <a:ahLst/>
            <a:cxnLst/>
            <a:rect r="r" b="b" t="t" l="l"/>
            <a:pathLst>
              <a:path h="3476993" w="1712419">
                <a:moveTo>
                  <a:pt x="0" y="0"/>
                </a:moveTo>
                <a:lnTo>
                  <a:pt x="1712418" y="0"/>
                </a:lnTo>
                <a:lnTo>
                  <a:pt x="1712418" y="3476992"/>
                </a:lnTo>
                <a:lnTo>
                  <a:pt x="0" y="34769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926432">
            <a:off x="657250" y="8223586"/>
            <a:ext cx="3188804" cy="2806147"/>
          </a:xfrm>
          <a:custGeom>
            <a:avLst/>
            <a:gdLst/>
            <a:ahLst/>
            <a:cxnLst/>
            <a:rect r="r" b="b" t="t" l="l"/>
            <a:pathLst>
              <a:path h="2806147" w="3188804">
                <a:moveTo>
                  <a:pt x="0" y="0"/>
                </a:moveTo>
                <a:lnTo>
                  <a:pt x="3188803" y="0"/>
                </a:lnTo>
                <a:lnTo>
                  <a:pt x="3188803" y="2806147"/>
                </a:lnTo>
                <a:lnTo>
                  <a:pt x="0" y="28061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1523282">
            <a:off x="17006430" y="-551879"/>
            <a:ext cx="1908549" cy="3161158"/>
          </a:xfrm>
          <a:custGeom>
            <a:avLst/>
            <a:gdLst/>
            <a:ahLst/>
            <a:cxnLst/>
            <a:rect r="r" b="b" t="t" l="l"/>
            <a:pathLst>
              <a:path h="3161158" w="1908549">
                <a:moveTo>
                  <a:pt x="0" y="0"/>
                </a:moveTo>
                <a:lnTo>
                  <a:pt x="1908549" y="0"/>
                </a:lnTo>
                <a:lnTo>
                  <a:pt x="1908549" y="3161158"/>
                </a:lnTo>
                <a:lnTo>
                  <a:pt x="0" y="31611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75205" y="-404874"/>
            <a:ext cx="2745186" cy="2007417"/>
          </a:xfrm>
          <a:custGeom>
            <a:avLst/>
            <a:gdLst/>
            <a:ahLst/>
            <a:cxnLst/>
            <a:rect r="r" b="b" t="t" l="l"/>
            <a:pathLst>
              <a:path h="2007417" w="2745186">
                <a:moveTo>
                  <a:pt x="0" y="0"/>
                </a:moveTo>
                <a:lnTo>
                  <a:pt x="2745186" y="0"/>
                </a:lnTo>
                <a:lnTo>
                  <a:pt x="2745186" y="2007417"/>
                </a:lnTo>
                <a:lnTo>
                  <a:pt x="0" y="20074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1918514" y="9258300"/>
            <a:ext cx="2660274" cy="1473127"/>
          </a:xfrm>
          <a:custGeom>
            <a:avLst/>
            <a:gdLst/>
            <a:ahLst/>
            <a:cxnLst/>
            <a:rect r="r" b="b" t="t" l="l"/>
            <a:pathLst>
              <a:path h="1473127" w="2660274">
                <a:moveTo>
                  <a:pt x="0" y="0"/>
                </a:moveTo>
                <a:lnTo>
                  <a:pt x="2660274" y="0"/>
                </a:lnTo>
                <a:lnTo>
                  <a:pt x="2660274" y="1473127"/>
                </a:lnTo>
                <a:lnTo>
                  <a:pt x="0" y="147312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655427" y="561852"/>
            <a:ext cx="14526361" cy="8696448"/>
          </a:xfrm>
          <a:custGeom>
            <a:avLst/>
            <a:gdLst/>
            <a:ahLst/>
            <a:cxnLst/>
            <a:rect r="r" b="b" t="t" l="l"/>
            <a:pathLst>
              <a:path h="8696448" w="14526361">
                <a:moveTo>
                  <a:pt x="0" y="0"/>
                </a:moveTo>
                <a:lnTo>
                  <a:pt x="14526360" y="0"/>
                </a:lnTo>
                <a:lnTo>
                  <a:pt x="14526360" y="8696448"/>
                </a:lnTo>
                <a:lnTo>
                  <a:pt x="0" y="8696448"/>
                </a:lnTo>
                <a:lnTo>
                  <a:pt x="0" y="0"/>
                </a:lnTo>
                <a:close/>
              </a:path>
            </a:pathLst>
          </a:custGeom>
          <a:blipFill>
            <a:blip r:embed="rId1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7866991" y="2381727"/>
            <a:ext cx="771999" cy="771999"/>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C81"/>
            </a:solidFill>
          </p:spPr>
        </p:sp>
      </p:grpSp>
      <p:sp>
        <p:nvSpPr>
          <p:cNvPr name="TextBox 5" id="5"/>
          <p:cNvSpPr txBox="true"/>
          <p:nvPr/>
        </p:nvSpPr>
        <p:spPr>
          <a:xfrm rot="0">
            <a:off x="7980385" y="2361771"/>
            <a:ext cx="545211" cy="678561"/>
          </a:xfrm>
          <a:prstGeom prst="rect">
            <a:avLst/>
          </a:prstGeom>
        </p:spPr>
        <p:txBody>
          <a:bodyPr anchor="t" rtlCol="false" tIns="0" lIns="0" bIns="0" rIns="0">
            <a:spAutoFit/>
          </a:bodyPr>
          <a:lstStyle/>
          <a:p>
            <a:pPr algn="ctr">
              <a:lnSpc>
                <a:spcPts val="5652"/>
              </a:lnSpc>
            </a:pPr>
            <a:r>
              <a:rPr lang="en-US" sz="3600">
                <a:solidFill>
                  <a:srgbClr val="FFFFFF"/>
                </a:solidFill>
                <a:latin typeface="BM Hanna"/>
              </a:rPr>
              <a:t>1</a:t>
            </a:r>
          </a:p>
        </p:txBody>
      </p:sp>
      <p:sp>
        <p:nvSpPr>
          <p:cNvPr name="TextBox 6" id="6"/>
          <p:cNvSpPr txBox="true"/>
          <p:nvPr/>
        </p:nvSpPr>
        <p:spPr>
          <a:xfrm rot="0">
            <a:off x="9173759" y="2237946"/>
            <a:ext cx="6110389" cy="741680"/>
          </a:xfrm>
          <a:prstGeom prst="rect">
            <a:avLst/>
          </a:prstGeom>
        </p:spPr>
        <p:txBody>
          <a:bodyPr anchor="t" rtlCol="false" tIns="0" lIns="0" bIns="0" rIns="0">
            <a:spAutoFit/>
          </a:bodyPr>
          <a:lstStyle/>
          <a:p>
            <a:pPr algn="l">
              <a:lnSpc>
                <a:spcPts val="6400"/>
              </a:lnSpc>
            </a:pPr>
            <a:r>
              <a:rPr lang="en-US" sz="3200">
                <a:solidFill>
                  <a:srgbClr val="935F55"/>
                </a:solidFill>
                <a:latin typeface="BM Hanna"/>
              </a:rPr>
              <a:t>Systems for Food Rx</a:t>
            </a:r>
          </a:p>
        </p:txBody>
      </p:sp>
      <p:grpSp>
        <p:nvGrpSpPr>
          <p:cNvPr name="Group 7" id="7"/>
          <p:cNvGrpSpPr/>
          <p:nvPr/>
        </p:nvGrpSpPr>
        <p:grpSpPr>
          <a:xfrm rot="0">
            <a:off x="7866991" y="3810038"/>
            <a:ext cx="771999" cy="771999"/>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C81"/>
            </a:solidFill>
          </p:spPr>
        </p:sp>
      </p:grpSp>
      <p:sp>
        <p:nvSpPr>
          <p:cNvPr name="TextBox 9" id="9"/>
          <p:cNvSpPr txBox="true"/>
          <p:nvPr/>
        </p:nvSpPr>
        <p:spPr>
          <a:xfrm rot="0">
            <a:off x="7980385" y="3790082"/>
            <a:ext cx="545211" cy="678561"/>
          </a:xfrm>
          <a:prstGeom prst="rect">
            <a:avLst/>
          </a:prstGeom>
        </p:spPr>
        <p:txBody>
          <a:bodyPr anchor="t" rtlCol="false" tIns="0" lIns="0" bIns="0" rIns="0">
            <a:spAutoFit/>
          </a:bodyPr>
          <a:lstStyle/>
          <a:p>
            <a:pPr algn="ctr" marL="0" indent="0" lvl="1">
              <a:lnSpc>
                <a:spcPts val="5652"/>
              </a:lnSpc>
              <a:spcBef>
                <a:spcPct val="0"/>
              </a:spcBef>
            </a:pPr>
            <a:r>
              <a:rPr lang="en-US" sz="3600" u="none">
                <a:solidFill>
                  <a:srgbClr val="FFFFFF"/>
                </a:solidFill>
                <a:latin typeface="BM Hanna"/>
              </a:rPr>
              <a:t>2</a:t>
            </a:r>
          </a:p>
        </p:txBody>
      </p:sp>
      <p:sp>
        <p:nvSpPr>
          <p:cNvPr name="TextBox 10" id="10"/>
          <p:cNvSpPr txBox="true"/>
          <p:nvPr/>
        </p:nvSpPr>
        <p:spPr>
          <a:xfrm rot="0">
            <a:off x="9173759" y="3590692"/>
            <a:ext cx="7741648" cy="1258316"/>
          </a:xfrm>
          <a:prstGeom prst="rect">
            <a:avLst/>
          </a:prstGeom>
        </p:spPr>
        <p:txBody>
          <a:bodyPr anchor="t" rtlCol="false" tIns="0" lIns="0" bIns="0" rIns="0">
            <a:spAutoFit/>
          </a:bodyPr>
          <a:lstStyle/>
          <a:p>
            <a:pPr>
              <a:lnSpc>
                <a:spcPts val="3232"/>
              </a:lnSpc>
            </a:pPr>
            <a:r>
              <a:rPr lang="en-US" sz="3200">
                <a:solidFill>
                  <a:srgbClr val="935F55"/>
                </a:solidFill>
                <a:latin typeface="BM Hanna"/>
              </a:rPr>
              <a:t>Food Rx at a Healthcare Institution</a:t>
            </a:r>
          </a:p>
          <a:p>
            <a:pPr>
              <a:lnSpc>
                <a:spcPts val="3232"/>
              </a:lnSpc>
            </a:pPr>
            <a:r>
              <a:rPr lang="en-US" sz="3200">
                <a:solidFill>
                  <a:srgbClr val="935F55"/>
                </a:solidFill>
                <a:latin typeface="BM Hanna"/>
              </a:rPr>
              <a:t>(Riverwood Healthcare Center) </a:t>
            </a:r>
          </a:p>
          <a:p>
            <a:pPr algn="l" marL="0" indent="0" lvl="1">
              <a:lnSpc>
                <a:spcPts val="3232"/>
              </a:lnSpc>
            </a:pPr>
            <a:r>
              <a:rPr lang="en-US" sz="3200">
                <a:solidFill>
                  <a:srgbClr val="935F55"/>
                </a:solidFill>
                <a:latin typeface="BM Hanna"/>
              </a:rPr>
              <a:t>&amp; Participant Feedback</a:t>
            </a:r>
          </a:p>
        </p:txBody>
      </p:sp>
      <p:grpSp>
        <p:nvGrpSpPr>
          <p:cNvPr name="Group 11" id="11"/>
          <p:cNvGrpSpPr/>
          <p:nvPr/>
        </p:nvGrpSpPr>
        <p:grpSpPr>
          <a:xfrm rot="0">
            <a:off x="7866991" y="6666661"/>
            <a:ext cx="771999" cy="771999"/>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C81"/>
            </a:solidFill>
          </p:spPr>
        </p:sp>
      </p:grpSp>
      <p:grpSp>
        <p:nvGrpSpPr>
          <p:cNvPr name="Group 13" id="13"/>
          <p:cNvGrpSpPr/>
          <p:nvPr/>
        </p:nvGrpSpPr>
        <p:grpSpPr>
          <a:xfrm rot="0">
            <a:off x="7866991" y="5238350"/>
            <a:ext cx="771999" cy="771999"/>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C81"/>
            </a:solidFill>
          </p:spPr>
        </p:sp>
      </p:grpSp>
      <p:sp>
        <p:nvSpPr>
          <p:cNvPr name="TextBox 15" id="15"/>
          <p:cNvSpPr txBox="true"/>
          <p:nvPr/>
        </p:nvSpPr>
        <p:spPr>
          <a:xfrm rot="0">
            <a:off x="7980385" y="5218393"/>
            <a:ext cx="545211" cy="678561"/>
          </a:xfrm>
          <a:prstGeom prst="rect">
            <a:avLst/>
          </a:prstGeom>
        </p:spPr>
        <p:txBody>
          <a:bodyPr anchor="t" rtlCol="false" tIns="0" lIns="0" bIns="0" rIns="0">
            <a:spAutoFit/>
          </a:bodyPr>
          <a:lstStyle/>
          <a:p>
            <a:pPr algn="ctr" marL="0" indent="0" lvl="1">
              <a:lnSpc>
                <a:spcPts val="5652"/>
              </a:lnSpc>
              <a:spcBef>
                <a:spcPct val="0"/>
              </a:spcBef>
            </a:pPr>
            <a:r>
              <a:rPr lang="en-US" sz="3600" u="none">
                <a:solidFill>
                  <a:srgbClr val="FFFFFF"/>
                </a:solidFill>
                <a:latin typeface="BM Hanna"/>
              </a:rPr>
              <a:t>3</a:t>
            </a:r>
          </a:p>
        </p:txBody>
      </p:sp>
      <p:sp>
        <p:nvSpPr>
          <p:cNvPr name="TextBox 16" id="16"/>
          <p:cNvSpPr txBox="true"/>
          <p:nvPr/>
        </p:nvSpPr>
        <p:spPr>
          <a:xfrm rot="0">
            <a:off x="9282809" y="5401147"/>
            <a:ext cx="7345172" cy="897890"/>
          </a:xfrm>
          <a:prstGeom prst="rect">
            <a:avLst/>
          </a:prstGeom>
        </p:spPr>
        <p:txBody>
          <a:bodyPr anchor="t" rtlCol="false" tIns="0" lIns="0" bIns="0" rIns="0">
            <a:spAutoFit/>
          </a:bodyPr>
          <a:lstStyle/>
          <a:p>
            <a:pPr>
              <a:lnSpc>
                <a:spcPts val="3520"/>
              </a:lnSpc>
            </a:pPr>
            <a:r>
              <a:rPr lang="en-US" sz="3200">
                <a:solidFill>
                  <a:srgbClr val="935F55"/>
                </a:solidFill>
                <a:latin typeface="BM Hanna"/>
              </a:rPr>
              <a:t>Food Rx with the Local Food System</a:t>
            </a:r>
          </a:p>
          <a:p>
            <a:pPr algn="l" marL="0" indent="0" lvl="1">
              <a:lnSpc>
                <a:spcPts val="3520"/>
              </a:lnSpc>
            </a:pPr>
            <a:r>
              <a:rPr lang="en-US" sz="3200">
                <a:solidFill>
                  <a:srgbClr val="935F55"/>
                </a:solidFill>
                <a:latin typeface="BM Hanna"/>
              </a:rPr>
              <a:t>Aitkin Farmers Market Hub</a:t>
            </a:r>
          </a:p>
        </p:txBody>
      </p:sp>
      <p:sp>
        <p:nvSpPr>
          <p:cNvPr name="TextBox 17" id="17"/>
          <p:cNvSpPr txBox="true"/>
          <p:nvPr/>
        </p:nvSpPr>
        <p:spPr>
          <a:xfrm rot="0">
            <a:off x="1028700" y="6460962"/>
            <a:ext cx="5591087" cy="2290444"/>
          </a:xfrm>
          <a:prstGeom prst="rect">
            <a:avLst/>
          </a:prstGeom>
        </p:spPr>
        <p:txBody>
          <a:bodyPr anchor="t" rtlCol="false" tIns="0" lIns="0" bIns="0" rIns="0">
            <a:spAutoFit/>
          </a:bodyPr>
          <a:lstStyle/>
          <a:p>
            <a:pPr algn="ctr" marL="0" indent="0" lvl="0">
              <a:lnSpc>
                <a:spcPts val="8799"/>
              </a:lnSpc>
              <a:spcBef>
                <a:spcPct val="0"/>
              </a:spcBef>
            </a:pPr>
            <a:r>
              <a:rPr lang="en-US" sz="8799" u="none">
                <a:solidFill>
                  <a:srgbClr val="5D3C36"/>
                </a:solidFill>
                <a:latin typeface="BM Hanna"/>
              </a:rPr>
              <a:t>Table of Content</a:t>
            </a:r>
          </a:p>
        </p:txBody>
      </p:sp>
      <p:sp>
        <p:nvSpPr>
          <p:cNvPr name="Freeform 18" id="18"/>
          <p:cNvSpPr/>
          <p:nvPr/>
        </p:nvSpPr>
        <p:spPr>
          <a:xfrm flipH="false" flipV="false" rot="958659">
            <a:off x="3930779" y="-176000"/>
            <a:ext cx="3551615" cy="1953388"/>
          </a:xfrm>
          <a:custGeom>
            <a:avLst/>
            <a:gdLst/>
            <a:ahLst/>
            <a:cxnLst/>
            <a:rect r="r" b="b" t="t" l="l"/>
            <a:pathLst>
              <a:path h="1953388" w="3551615">
                <a:moveTo>
                  <a:pt x="0" y="0"/>
                </a:moveTo>
                <a:lnTo>
                  <a:pt x="3551615" y="0"/>
                </a:lnTo>
                <a:lnTo>
                  <a:pt x="3551615" y="1953388"/>
                </a:lnTo>
                <a:lnTo>
                  <a:pt x="0" y="19533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1500758">
            <a:off x="2313000" y="2007277"/>
            <a:ext cx="2835065" cy="2416893"/>
          </a:xfrm>
          <a:custGeom>
            <a:avLst/>
            <a:gdLst/>
            <a:ahLst/>
            <a:cxnLst/>
            <a:rect r="r" b="b" t="t" l="l"/>
            <a:pathLst>
              <a:path h="2416893" w="2835065">
                <a:moveTo>
                  <a:pt x="0" y="0"/>
                </a:moveTo>
                <a:lnTo>
                  <a:pt x="2835065" y="0"/>
                </a:lnTo>
                <a:lnTo>
                  <a:pt x="2835065" y="2416893"/>
                </a:lnTo>
                <a:lnTo>
                  <a:pt x="0" y="24168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4924469">
            <a:off x="-88145" y="-1108912"/>
            <a:ext cx="2797573" cy="3819212"/>
          </a:xfrm>
          <a:custGeom>
            <a:avLst/>
            <a:gdLst/>
            <a:ahLst/>
            <a:cxnLst/>
            <a:rect r="r" b="b" t="t" l="l"/>
            <a:pathLst>
              <a:path h="3819212" w="2797573">
                <a:moveTo>
                  <a:pt x="0" y="0"/>
                </a:moveTo>
                <a:lnTo>
                  <a:pt x="2797572" y="0"/>
                </a:lnTo>
                <a:lnTo>
                  <a:pt x="2797572" y="3819212"/>
                </a:lnTo>
                <a:lnTo>
                  <a:pt x="0" y="38192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15542814" y="8577421"/>
            <a:ext cx="2745186" cy="2007417"/>
          </a:xfrm>
          <a:custGeom>
            <a:avLst/>
            <a:gdLst/>
            <a:ahLst/>
            <a:cxnLst/>
            <a:rect r="r" b="b" t="t" l="l"/>
            <a:pathLst>
              <a:path h="2007417" w="2745186">
                <a:moveTo>
                  <a:pt x="0" y="0"/>
                </a:moveTo>
                <a:lnTo>
                  <a:pt x="2745186" y="0"/>
                </a:lnTo>
                <a:lnTo>
                  <a:pt x="2745186" y="2007418"/>
                </a:lnTo>
                <a:lnTo>
                  <a:pt x="0" y="200741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false" rot="-1756279">
            <a:off x="16478673" y="5863142"/>
            <a:ext cx="2354208" cy="1936336"/>
          </a:xfrm>
          <a:custGeom>
            <a:avLst/>
            <a:gdLst/>
            <a:ahLst/>
            <a:cxnLst/>
            <a:rect r="r" b="b" t="t" l="l"/>
            <a:pathLst>
              <a:path h="1936336" w="2354208">
                <a:moveTo>
                  <a:pt x="0" y="0"/>
                </a:moveTo>
                <a:lnTo>
                  <a:pt x="2354208" y="0"/>
                </a:lnTo>
                <a:lnTo>
                  <a:pt x="2354208" y="1936336"/>
                </a:lnTo>
                <a:lnTo>
                  <a:pt x="0" y="19363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3" id="23"/>
          <p:cNvSpPr/>
          <p:nvPr/>
        </p:nvSpPr>
        <p:spPr>
          <a:xfrm flipH="false" flipV="false" rot="0">
            <a:off x="11918514" y="9258300"/>
            <a:ext cx="2660274" cy="1473127"/>
          </a:xfrm>
          <a:custGeom>
            <a:avLst/>
            <a:gdLst/>
            <a:ahLst/>
            <a:cxnLst/>
            <a:rect r="r" b="b" t="t" l="l"/>
            <a:pathLst>
              <a:path h="1473127" w="2660274">
                <a:moveTo>
                  <a:pt x="0" y="0"/>
                </a:moveTo>
                <a:lnTo>
                  <a:pt x="2660274" y="0"/>
                </a:lnTo>
                <a:lnTo>
                  <a:pt x="2660274" y="1473127"/>
                </a:lnTo>
                <a:lnTo>
                  <a:pt x="0" y="147312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4" id="24"/>
          <p:cNvSpPr txBox="true"/>
          <p:nvPr/>
        </p:nvSpPr>
        <p:spPr>
          <a:xfrm rot="0">
            <a:off x="7980385" y="6646705"/>
            <a:ext cx="545211" cy="678561"/>
          </a:xfrm>
          <a:prstGeom prst="rect">
            <a:avLst/>
          </a:prstGeom>
        </p:spPr>
        <p:txBody>
          <a:bodyPr anchor="t" rtlCol="false" tIns="0" lIns="0" bIns="0" rIns="0">
            <a:spAutoFit/>
          </a:bodyPr>
          <a:lstStyle/>
          <a:p>
            <a:pPr algn="ctr" marL="0" indent="0" lvl="1">
              <a:lnSpc>
                <a:spcPts val="5652"/>
              </a:lnSpc>
              <a:spcBef>
                <a:spcPct val="0"/>
              </a:spcBef>
            </a:pPr>
            <a:r>
              <a:rPr lang="en-US" sz="3600">
                <a:solidFill>
                  <a:srgbClr val="FFFFFF"/>
                </a:solidFill>
                <a:latin typeface="BM Hanna"/>
              </a:rPr>
              <a:t>4</a:t>
            </a:r>
          </a:p>
        </p:txBody>
      </p:sp>
      <p:sp>
        <p:nvSpPr>
          <p:cNvPr name="TextBox 25" id="25"/>
          <p:cNvSpPr txBox="true"/>
          <p:nvPr/>
        </p:nvSpPr>
        <p:spPr>
          <a:xfrm rot="0">
            <a:off x="9282809" y="6583586"/>
            <a:ext cx="7345172" cy="741680"/>
          </a:xfrm>
          <a:prstGeom prst="rect">
            <a:avLst/>
          </a:prstGeom>
        </p:spPr>
        <p:txBody>
          <a:bodyPr anchor="t" rtlCol="false" tIns="0" lIns="0" bIns="0" rIns="0">
            <a:spAutoFit/>
          </a:bodyPr>
          <a:lstStyle/>
          <a:p>
            <a:pPr algn="l" marL="0" indent="0" lvl="1">
              <a:lnSpc>
                <a:spcPts val="6400"/>
              </a:lnSpc>
              <a:spcBef>
                <a:spcPct val="0"/>
              </a:spcBef>
            </a:pPr>
            <a:r>
              <a:rPr lang="en-US" sz="3200">
                <a:solidFill>
                  <a:srgbClr val="935F55"/>
                </a:solidFill>
                <a:latin typeface="BM Hanna"/>
              </a:rPr>
              <a:t>Lessons Learned &amp; Future Ideas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5271195" y="4485928"/>
            <a:ext cx="118993" cy="11899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sp>
        <p:nvSpPr>
          <p:cNvPr name="Freeform 6" id="6"/>
          <p:cNvSpPr/>
          <p:nvPr/>
        </p:nvSpPr>
        <p:spPr>
          <a:xfrm flipH="false" flipV="false" rot="834442">
            <a:off x="16574541" y="7519804"/>
            <a:ext cx="1712419" cy="3476993"/>
          </a:xfrm>
          <a:custGeom>
            <a:avLst/>
            <a:gdLst/>
            <a:ahLst/>
            <a:cxnLst/>
            <a:rect r="r" b="b" t="t" l="l"/>
            <a:pathLst>
              <a:path h="3476993" w="1712419">
                <a:moveTo>
                  <a:pt x="0" y="0"/>
                </a:moveTo>
                <a:lnTo>
                  <a:pt x="1712418" y="0"/>
                </a:lnTo>
                <a:lnTo>
                  <a:pt x="1712418" y="3476992"/>
                </a:lnTo>
                <a:lnTo>
                  <a:pt x="0" y="34769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715519" y="2198637"/>
            <a:ext cx="2029128" cy="2705504"/>
          </a:xfrm>
          <a:custGeom>
            <a:avLst/>
            <a:gdLst/>
            <a:ahLst/>
            <a:cxnLst/>
            <a:rect r="r" b="b" t="t" l="l"/>
            <a:pathLst>
              <a:path h="2705504" w="2029128">
                <a:moveTo>
                  <a:pt x="0" y="0"/>
                </a:moveTo>
                <a:lnTo>
                  <a:pt x="2029128" y="0"/>
                </a:lnTo>
                <a:lnTo>
                  <a:pt x="2029128" y="2705504"/>
                </a:lnTo>
                <a:lnTo>
                  <a:pt x="0" y="2705504"/>
                </a:lnTo>
                <a:lnTo>
                  <a:pt x="0" y="0"/>
                </a:lnTo>
                <a:close/>
              </a:path>
            </a:pathLst>
          </a:custGeom>
          <a:blipFill>
            <a:blip r:embed="rId5"/>
            <a:stretch>
              <a:fillRect l="0" t="0" r="0" b="0"/>
            </a:stretch>
          </a:blipFill>
        </p:spPr>
      </p:sp>
      <p:sp>
        <p:nvSpPr>
          <p:cNvPr name="Freeform 8" id="8"/>
          <p:cNvSpPr/>
          <p:nvPr/>
        </p:nvSpPr>
        <p:spPr>
          <a:xfrm flipH="false" flipV="false" rot="0">
            <a:off x="1497418" y="2598073"/>
            <a:ext cx="4509774" cy="6013032"/>
          </a:xfrm>
          <a:custGeom>
            <a:avLst/>
            <a:gdLst/>
            <a:ahLst/>
            <a:cxnLst/>
            <a:rect r="r" b="b" t="t" l="l"/>
            <a:pathLst>
              <a:path h="6013032" w="4509774">
                <a:moveTo>
                  <a:pt x="0" y="0"/>
                </a:moveTo>
                <a:lnTo>
                  <a:pt x="4509774" y="0"/>
                </a:lnTo>
                <a:lnTo>
                  <a:pt x="4509774" y="6013032"/>
                </a:lnTo>
                <a:lnTo>
                  <a:pt x="0" y="6013032"/>
                </a:lnTo>
                <a:lnTo>
                  <a:pt x="0" y="0"/>
                </a:lnTo>
                <a:close/>
              </a:path>
            </a:pathLst>
          </a:custGeom>
          <a:blipFill>
            <a:blip r:embed="rId6"/>
            <a:stretch>
              <a:fillRect l="0" t="0" r="0" b="0"/>
            </a:stretch>
          </a:blipFill>
        </p:spPr>
      </p:sp>
      <p:sp>
        <p:nvSpPr>
          <p:cNvPr name="Freeform 9" id="9"/>
          <p:cNvSpPr/>
          <p:nvPr/>
        </p:nvSpPr>
        <p:spPr>
          <a:xfrm flipH="false" flipV="false" rot="0">
            <a:off x="13972694" y="3351617"/>
            <a:ext cx="3286606" cy="4363130"/>
          </a:xfrm>
          <a:custGeom>
            <a:avLst/>
            <a:gdLst/>
            <a:ahLst/>
            <a:cxnLst/>
            <a:rect r="r" b="b" t="t" l="l"/>
            <a:pathLst>
              <a:path h="4363130" w="3286606">
                <a:moveTo>
                  <a:pt x="0" y="0"/>
                </a:moveTo>
                <a:lnTo>
                  <a:pt x="3286606" y="0"/>
                </a:lnTo>
                <a:lnTo>
                  <a:pt x="3286606" y="4363130"/>
                </a:lnTo>
                <a:lnTo>
                  <a:pt x="0" y="4363130"/>
                </a:lnTo>
                <a:lnTo>
                  <a:pt x="0" y="0"/>
                </a:lnTo>
                <a:close/>
              </a:path>
            </a:pathLst>
          </a:custGeom>
          <a:blipFill>
            <a:blip r:embed="rId7"/>
            <a:stretch>
              <a:fillRect l="0" t="0" r="0" b="0"/>
            </a:stretch>
          </a:blipFill>
        </p:spPr>
      </p:sp>
      <p:sp>
        <p:nvSpPr>
          <p:cNvPr name="Freeform 10" id="10"/>
          <p:cNvSpPr/>
          <p:nvPr/>
        </p:nvSpPr>
        <p:spPr>
          <a:xfrm flipH="false" flipV="false" rot="133516">
            <a:off x="12553800" y="5394842"/>
            <a:ext cx="2010797" cy="2010797"/>
          </a:xfrm>
          <a:custGeom>
            <a:avLst/>
            <a:gdLst/>
            <a:ahLst/>
            <a:cxnLst/>
            <a:rect r="r" b="b" t="t" l="l"/>
            <a:pathLst>
              <a:path h="2010797" w="2010797">
                <a:moveTo>
                  <a:pt x="0" y="0"/>
                </a:moveTo>
                <a:lnTo>
                  <a:pt x="2010798" y="0"/>
                </a:lnTo>
                <a:lnTo>
                  <a:pt x="2010798" y="2010798"/>
                </a:lnTo>
                <a:lnTo>
                  <a:pt x="0" y="2010798"/>
                </a:lnTo>
                <a:lnTo>
                  <a:pt x="0" y="0"/>
                </a:lnTo>
                <a:close/>
              </a:path>
            </a:pathLst>
          </a:custGeom>
          <a:blipFill>
            <a:blip r:embed="rId8"/>
            <a:stretch>
              <a:fillRect l="0" t="0" r="0" b="0"/>
            </a:stretch>
          </a:blipFill>
        </p:spPr>
      </p:sp>
      <p:sp>
        <p:nvSpPr>
          <p:cNvPr name="Freeform 11" id="11"/>
          <p:cNvSpPr/>
          <p:nvPr/>
        </p:nvSpPr>
        <p:spPr>
          <a:xfrm flipH="false" flipV="false" rot="0">
            <a:off x="12633266" y="4601713"/>
            <a:ext cx="1931332" cy="1857500"/>
          </a:xfrm>
          <a:custGeom>
            <a:avLst/>
            <a:gdLst/>
            <a:ahLst/>
            <a:cxnLst/>
            <a:rect r="r" b="b" t="t" l="l"/>
            <a:pathLst>
              <a:path h="1857500" w="1931332">
                <a:moveTo>
                  <a:pt x="0" y="0"/>
                </a:moveTo>
                <a:lnTo>
                  <a:pt x="1931332" y="0"/>
                </a:lnTo>
                <a:lnTo>
                  <a:pt x="1931332" y="1857500"/>
                </a:lnTo>
                <a:lnTo>
                  <a:pt x="0" y="1857500"/>
                </a:lnTo>
                <a:lnTo>
                  <a:pt x="0" y="0"/>
                </a:lnTo>
                <a:close/>
              </a:path>
            </a:pathLst>
          </a:custGeom>
          <a:blipFill>
            <a:blip r:embed="rId9"/>
            <a:stretch>
              <a:fillRect l="-33337" t="-70130" r="-41865" b="-75773"/>
            </a:stretch>
          </a:blipFill>
        </p:spPr>
      </p:sp>
      <p:sp>
        <p:nvSpPr>
          <p:cNvPr name="Freeform 12" id="12"/>
          <p:cNvSpPr/>
          <p:nvPr/>
        </p:nvSpPr>
        <p:spPr>
          <a:xfrm flipH="false" flipV="false" rot="0">
            <a:off x="8850405" y="7745109"/>
            <a:ext cx="1749377" cy="2332502"/>
          </a:xfrm>
          <a:custGeom>
            <a:avLst/>
            <a:gdLst/>
            <a:ahLst/>
            <a:cxnLst/>
            <a:rect r="r" b="b" t="t" l="l"/>
            <a:pathLst>
              <a:path h="2332502" w="1749377">
                <a:moveTo>
                  <a:pt x="0" y="0"/>
                </a:moveTo>
                <a:lnTo>
                  <a:pt x="1749376" y="0"/>
                </a:lnTo>
                <a:lnTo>
                  <a:pt x="1749376" y="2332502"/>
                </a:lnTo>
                <a:lnTo>
                  <a:pt x="0" y="2332502"/>
                </a:lnTo>
                <a:lnTo>
                  <a:pt x="0" y="0"/>
                </a:lnTo>
                <a:close/>
              </a:path>
            </a:pathLst>
          </a:custGeom>
          <a:blipFill>
            <a:blip r:embed="rId10"/>
            <a:stretch>
              <a:fillRect l="0" t="0" r="0" b="0"/>
            </a:stretch>
          </a:blipFill>
        </p:spPr>
      </p:sp>
      <p:sp>
        <p:nvSpPr>
          <p:cNvPr name="Freeform 13" id="13"/>
          <p:cNvSpPr/>
          <p:nvPr/>
        </p:nvSpPr>
        <p:spPr>
          <a:xfrm flipH="false" flipV="false" rot="0">
            <a:off x="7541868" y="-172002"/>
            <a:ext cx="5302265" cy="3549090"/>
          </a:xfrm>
          <a:custGeom>
            <a:avLst/>
            <a:gdLst/>
            <a:ahLst/>
            <a:cxnLst/>
            <a:rect r="r" b="b" t="t" l="l"/>
            <a:pathLst>
              <a:path h="3549090" w="5302265">
                <a:moveTo>
                  <a:pt x="0" y="0"/>
                </a:moveTo>
                <a:lnTo>
                  <a:pt x="5302266" y="0"/>
                </a:lnTo>
                <a:lnTo>
                  <a:pt x="5302266" y="3549090"/>
                </a:lnTo>
                <a:lnTo>
                  <a:pt x="0" y="3549090"/>
                </a:lnTo>
                <a:lnTo>
                  <a:pt x="0" y="0"/>
                </a:lnTo>
                <a:close/>
              </a:path>
            </a:pathLst>
          </a:custGeom>
          <a:blipFill>
            <a:blip r:embed="rId11"/>
            <a:stretch>
              <a:fillRect l="0" t="-39031" r="0" b="-21289"/>
            </a:stretch>
          </a:blipFill>
        </p:spPr>
      </p:sp>
      <p:sp>
        <p:nvSpPr>
          <p:cNvPr name="Freeform 14" id="14"/>
          <p:cNvSpPr/>
          <p:nvPr/>
        </p:nvSpPr>
        <p:spPr>
          <a:xfrm flipH="false" flipV="false" rot="0">
            <a:off x="7984535" y="6855319"/>
            <a:ext cx="1507912" cy="1988833"/>
          </a:xfrm>
          <a:custGeom>
            <a:avLst/>
            <a:gdLst/>
            <a:ahLst/>
            <a:cxnLst/>
            <a:rect r="r" b="b" t="t" l="l"/>
            <a:pathLst>
              <a:path h="1988833" w="1507912">
                <a:moveTo>
                  <a:pt x="0" y="0"/>
                </a:moveTo>
                <a:lnTo>
                  <a:pt x="1507912" y="0"/>
                </a:lnTo>
                <a:lnTo>
                  <a:pt x="1507912" y="1988833"/>
                </a:lnTo>
                <a:lnTo>
                  <a:pt x="0" y="1988833"/>
                </a:lnTo>
                <a:lnTo>
                  <a:pt x="0" y="0"/>
                </a:lnTo>
                <a:close/>
              </a:path>
            </a:pathLst>
          </a:custGeom>
          <a:blipFill>
            <a:blip r:embed="rId12"/>
            <a:stretch>
              <a:fillRect l="-10615" t="-6438" r="-14940" b="-20488"/>
            </a:stretch>
          </a:blipFill>
        </p:spPr>
      </p:sp>
      <p:sp>
        <p:nvSpPr>
          <p:cNvPr name="Freeform 15" id="15"/>
          <p:cNvSpPr/>
          <p:nvPr/>
        </p:nvSpPr>
        <p:spPr>
          <a:xfrm flipH="false" flipV="false" rot="0">
            <a:off x="7318460" y="8020452"/>
            <a:ext cx="1778015" cy="1781816"/>
          </a:xfrm>
          <a:custGeom>
            <a:avLst/>
            <a:gdLst/>
            <a:ahLst/>
            <a:cxnLst/>
            <a:rect r="r" b="b" t="t" l="l"/>
            <a:pathLst>
              <a:path h="1781816" w="1778015">
                <a:moveTo>
                  <a:pt x="0" y="0"/>
                </a:moveTo>
                <a:lnTo>
                  <a:pt x="1778015" y="0"/>
                </a:lnTo>
                <a:lnTo>
                  <a:pt x="1778015" y="1781816"/>
                </a:lnTo>
                <a:lnTo>
                  <a:pt x="0" y="1781816"/>
                </a:lnTo>
                <a:lnTo>
                  <a:pt x="0" y="0"/>
                </a:lnTo>
                <a:close/>
              </a:path>
            </a:pathLst>
          </a:custGeom>
          <a:blipFill>
            <a:blip r:embed="rId13"/>
            <a:stretch>
              <a:fillRect l="0" t="0" r="0" b="-31975"/>
            </a:stretch>
          </a:blipFill>
        </p:spPr>
      </p:sp>
      <p:sp>
        <p:nvSpPr>
          <p:cNvPr name="Freeform 16" id="16"/>
          <p:cNvSpPr/>
          <p:nvPr/>
        </p:nvSpPr>
        <p:spPr>
          <a:xfrm flipH="false" flipV="false" rot="-6769394">
            <a:off x="12957743" y="940670"/>
            <a:ext cx="1282378" cy="1323745"/>
          </a:xfrm>
          <a:custGeom>
            <a:avLst/>
            <a:gdLst/>
            <a:ahLst/>
            <a:cxnLst/>
            <a:rect r="r" b="b" t="t" l="l"/>
            <a:pathLst>
              <a:path h="1323745" w="1282378">
                <a:moveTo>
                  <a:pt x="0" y="0"/>
                </a:moveTo>
                <a:lnTo>
                  <a:pt x="1282378" y="0"/>
                </a:lnTo>
                <a:lnTo>
                  <a:pt x="1282378" y="1323745"/>
                </a:lnTo>
                <a:lnTo>
                  <a:pt x="0" y="132374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1204485">
            <a:off x="11645261" y="7748706"/>
            <a:ext cx="1282378" cy="1323745"/>
          </a:xfrm>
          <a:custGeom>
            <a:avLst/>
            <a:gdLst/>
            <a:ahLst/>
            <a:cxnLst/>
            <a:rect r="r" b="b" t="t" l="l"/>
            <a:pathLst>
              <a:path h="1323745" w="1282378">
                <a:moveTo>
                  <a:pt x="0" y="0"/>
                </a:moveTo>
                <a:lnTo>
                  <a:pt x="1282379" y="0"/>
                </a:lnTo>
                <a:lnTo>
                  <a:pt x="1282379" y="1323745"/>
                </a:lnTo>
                <a:lnTo>
                  <a:pt x="0" y="132374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4499035">
            <a:off x="5223897" y="7697739"/>
            <a:ext cx="1282378" cy="1323745"/>
          </a:xfrm>
          <a:custGeom>
            <a:avLst/>
            <a:gdLst/>
            <a:ahLst/>
            <a:cxnLst/>
            <a:rect r="r" b="b" t="t" l="l"/>
            <a:pathLst>
              <a:path h="1323745" w="1282378">
                <a:moveTo>
                  <a:pt x="0" y="0"/>
                </a:moveTo>
                <a:lnTo>
                  <a:pt x="1282378" y="0"/>
                </a:lnTo>
                <a:lnTo>
                  <a:pt x="1282378" y="1323745"/>
                </a:lnTo>
                <a:lnTo>
                  <a:pt x="0" y="132374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0">
            <a:off x="7953343" y="4695675"/>
            <a:ext cx="2286263" cy="1817828"/>
          </a:xfrm>
          <a:custGeom>
            <a:avLst/>
            <a:gdLst/>
            <a:ahLst/>
            <a:cxnLst/>
            <a:rect r="r" b="b" t="t" l="l"/>
            <a:pathLst>
              <a:path h="1817828" w="2286263">
                <a:moveTo>
                  <a:pt x="0" y="0"/>
                </a:moveTo>
                <a:lnTo>
                  <a:pt x="2286263" y="0"/>
                </a:lnTo>
                <a:lnTo>
                  <a:pt x="2286263" y="1817829"/>
                </a:lnTo>
                <a:lnTo>
                  <a:pt x="0" y="1817829"/>
                </a:lnTo>
                <a:lnTo>
                  <a:pt x="0" y="0"/>
                </a:lnTo>
                <a:close/>
              </a:path>
            </a:pathLst>
          </a:custGeom>
          <a:blipFill>
            <a:blip r:embed="rId16"/>
            <a:stretch>
              <a:fillRect l="-68122" t="-18794" r="-74780" b="-117271"/>
            </a:stretch>
          </a:blipFill>
        </p:spPr>
      </p:sp>
      <p:sp>
        <p:nvSpPr>
          <p:cNvPr name="TextBox 20" id="20"/>
          <p:cNvSpPr txBox="true"/>
          <p:nvPr/>
        </p:nvSpPr>
        <p:spPr>
          <a:xfrm rot="0">
            <a:off x="6077546" y="3489175"/>
            <a:ext cx="6132908" cy="1206500"/>
          </a:xfrm>
          <a:prstGeom prst="rect">
            <a:avLst/>
          </a:prstGeom>
        </p:spPr>
        <p:txBody>
          <a:bodyPr anchor="t" rtlCol="false" tIns="0" lIns="0" bIns="0" rIns="0">
            <a:spAutoFit/>
          </a:bodyPr>
          <a:lstStyle/>
          <a:p>
            <a:pPr algn="ctr">
              <a:lnSpc>
                <a:spcPts val="4899"/>
              </a:lnSpc>
            </a:pPr>
            <a:r>
              <a:rPr lang="en-US" sz="3499">
                <a:solidFill>
                  <a:srgbClr val="FFFFFF"/>
                </a:solidFill>
                <a:latin typeface="Canva Sans Bold"/>
              </a:rPr>
              <a:t>What does the aggregation process look like ?</a:t>
            </a:r>
          </a:p>
        </p:txBody>
      </p:sp>
      <p:sp>
        <p:nvSpPr>
          <p:cNvPr name="Freeform 21" id="21"/>
          <p:cNvSpPr/>
          <p:nvPr/>
        </p:nvSpPr>
        <p:spPr>
          <a:xfrm flipH="false" flipV="false" rot="-926432">
            <a:off x="657250" y="8223586"/>
            <a:ext cx="3188804" cy="2806147"/>
          </a:xfrm>
          <a:custGeom>
            <a:avLst/>
            <a:gdLst/>
            <a:ahLst/>
            <a:cxnLst/>
            <a:rect r="r" b="b" t="t" l="l"/>
            <a:pathLst>
              <a:path h="2806147" w="3188804">
                <a:moveTo>
                  <a:pt x="0" y="0"/>
                </a:moveTo>
                <a:lnTo>
                  <a:pt x="3188803" y="0"/>
                </a:lnTo>
                <a:lnTo>
                  <a:pt x="3188803" y="2806147"/>
                </a:lnTo>
                <a:lnTo>
                  <a:pt x="0" y="280614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2" id="22"/>
          <p:cNvSpPr/>
          <p:nvPr/>
        </p:nvSpPr>
        <p:spPr>
          <a:xfrm flipH="false" flipV="false" rot="-1523282">
            <a:off x="17006430" y="-551879"/>
            <a:ext cx="1908549" cy="3161158"/>
          </a:xfrm>
          <a:custGeom>
            <a:avLst/>
            <a:gdLst/>
            <a:ahLst/>
            <a:cxnLst/>
            <a:rect r="r" b="b" t="t" l="l"/>
            <a:pathLst>
              <a:path h="3161158" w="1908549">
                <a:moveTo>
                  <a:pt x="0" y="0"/>
                </a:moveTo>
                <a:lnTo>
                  <a:pt x="1908549" y="0"/>
                </a:lnTo>
                <a:lnTo>
                  <a:pt x="1908549" y="3161158"/>
                </a:lnTo>
                <a:lnTo>
                  <a:pt x="0" y="316115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3" id="23"/>
          <p:cNvSpPr/>
          <p:nvPr/>
        </p:nvSpPr>
        <p:spPr>
          <a:xfrm flipH="false" flipV="false" rot="0">
            <a:off x="-175205" y="-404874"/>
            <a:ext cx="2745186" cy="2007417"/>
          </a:xfrm>
          <a:custGeom>
            <a:avLst/>
            <a:gdLst/>
            <a:ahLst/>
            <a:cxnLst/>
            <a:rect r="r" b="b" t="t" l="l"/>
            <a:pathLst>
              <a:path h="2007417" w="2745186">
                <a:moveTo>
                  <a:pt x="0" y="0"/>
                </a:moveTo>
                <a:lnTo>
                  <a:pt x="2745186" y="0"/>
                </a:lnTo>
                <a:lnTo>
                  <a:pt x="2745186" y="2007417"/>
                </a:lnTo>
                <a:lnTo>
                  <a:pt x="0" y="200741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4" id="24"/>
          <p:cNvSpPr/>
          <p:nvPr/>
        </p:nvSpPr>
        <p:spPr>
          <a:xfrm flipH="false" flipV="false" rot="0">
            <a:off x="11918514" y="9258300"/>
            <a:ext cx="2660274" cy="1473127"/>
          </a:xfrm>
          <a:custGeom>
            <a:avLst/>
            <a:gdLst/>
            <a:ahLst/>
            <a:cxnLst/>
            <a:rect r="r" b="b" t="t" l="l"/>
            <a:pathLst>
              <a:path h="1473127" w="2660274">
                <a:moveTo>
                  <a:pt x="0" y="0"/>
                </a:moveTo>
                <a:lnTo>
                  <a:pt x="2660274" y="0"/>
                </a:lnTo>
                <a:lnTo>
                  <a:pt x="2660274" y="1473127"/>
                </a:lnTo>
                <a:lnTo>
                  <a:pt x="0" y="147312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5" id="25"/>
          <p:cNvSpPr/>
          <p:nvPr/>
        </p:nvSpPr>
        <p:spPr>
          <a:xfrm flipH="false" flipV="false" rot="-95211">
            <a:off x="4740592" y="312998"/>
            <a:ext cx="1895265" cy="2527020"/>
          </a:xfrm>
          <a:custGeom>
            <a:avLst/>
            <a:gdLst/>
            <a:ahLst/>
            <a:cxnLst/>
            <a:rect r="r" b="b" t="t" l="l"/>
            <a:pathLst>
              <a:path h="2527020" w="1895265">
                <a:moveTo>
                  <a:pt x="0" y="0"/>
                </a:moveTo>
                <a:lnTo>
                  <a:pt x="1895265" y="0"/>
                </a:lnTo>
                <a:lnTo>
                  <a:pt x="1895265" y="2527020"/>
                </a:lnTo>
                <a:lnTo>
                  <a:pt x="0" y="2527020"/>
                </a:lnTo>
                <a:lnTo>
                  <a:pt x="0" y="0"/>
                </a:lnTo>
                <a:close/>
              </a:path>
            </a:pathLst>
          </a:custGeom>
          <a:blipFill>
            <a:blip r:embed="rId25"/>
            <a:stretch>
              <a:fillRect l="0" t="0" r="0" b="0"/>
            </a:stretch>
          </a:blipFill>
        </p:spPr>
      </p:sp>
      <p:sp>
        <p:nvSpPr>
          <p:cNvPr name="Freeform 26" id="26"/>
          <p:cNvSpPr/>
          <p:nvPr/>
        </p:nvSpPr>
        <p:spPr>
          <a:xfrm flipH="false" flipV="false" rot="0">
            <a:off x="6030313" y="1148247"/>
            <a:ext cx="1288147" cy="1717529"/>
          </a:xfrm>
          <a:custGeom>
            <a:avLst/>
            <a:gdLst/>
            <a:ahLst/>
            <a:cxnLst/>
            <a:rect r="r" b="b" t="t" l="l"/>
            <a:pathLst>
              <a:path h="1717529" w="1288147">
                <a:moveTo>
                  <a:pt x="0" y="0"/>
                </a:moveTo>
                <a:lnTo>
                  <a:pt x="1288147" y="0"/>
                </a:lnTo>
                <a:lnTo>
                  <a:pt x="1288147" y="1717529"/>
                </a:lnTo>
                <a:lnTo>
                  <a:pt x="0" y="1717529"/>
                </a:lnTo>
                <a:lnTo>
                  <a:pt x="0" y="0"/>
                </a:lnTo>
                <a:close/>
              </a:path>
            </a:pathLst>
          </a:custGeom>
          <a:blipFill>
            <a:blip r:embed="rId26"/>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0" y="0"/>
            <a:ext cx="9045750" cy="10287000"/>
            <a:chOff x="0" y="0"/>
            <a:chExt cx="12061000" cy="13716000"/>
          </a:xfrm>
        </p:grpSpPr>
        <p:pic>
          <p:nvPicPr>
            <p:cNvPr name="Picture 4" id="4"/>
            <p:cNvPicPr>
              <a:picLocks noChangeAspect="true"/>
            </p:cNvPicPr>
            <p:nvPr/>
          </p:nvPicPr>
          <p:blipFill>
            <a:blip r:embed="rId3"/>
            <a:srcRect l="17927" t="0" r="17927" b="0"/>
            <a:stretch>
              <a:fillRect/>
            </a:stretch>
          </p:blipFill>
          <p:spPr>
            <a:xfrm flipH="false" flipV="false">
              <a:off x="0" y="0"/>
              <a:ext cx="2951750" cy="4487333"/>
            </a:xfrm>
            <a:prstGeom prst="rect">
              <a:avLst/>
            </a:prstGeom>
          </p:spPr>
        </p:pic>
        <p:pic>
          <p:nvPicPr>
            <p:cNvPr name="Picture 5" id="5"/>
            <p:cNvPicPr>
              <a:picLocks noChangeAspect="true"/>
            </p:cNvPicPr>
            <p:nvPr/>
          </p:nvPicPr>
          <p:blipFill>
            <a:blip r:embed="rId4"/>
            <a:srcRect l="6146" t="0" r="6146" b="0"/>
            <a:stretch>
              <a:fillRect/>
            </a:stretch>
          </p:blipFill>
          <p:spPr>
            <a:xfrm flipH="false" flipV="false">
              <a:off x="0" y="4614333"/>
              <a:ext cx="2951750" cy="4487333"/>
            </a:xfrm>
            <a:prstGeom prst="rect">
              <a:avLst/>
            </a:prstGeom>
          </p:spPr>
        </p:pic>
        <p:pic>
          <p:nvPicPr>
            <p:cNvPr name="Picture 6" id="6"/>
            <p:cNvPicPr>
              <a:picLocks noChangeAspect="true"/>
            </p:cNvPicPr>
            <p:nvPr/>
          </p:nvPicPr>
          <p:blipFill>
            <a:blip r:embed="rId5"/>
            <a:srcRect l="13402" t="0" r="13402" b="0"/>
            <a:stretch>
              <a:fillRect/>
            </a:stretch>
          </p:blipFill>
          <p:spPr>
            <a:xfrm flipH="false" flipV="false">
              <a:off x="0" y="9228667"/>
              <a:ext cx="6030500" cy="4487333"/>
            </a:xfrm>
            <a:prstGeom prst="rect">
              <a:avLst/>
            </a:prstGeom>
          </p:spPr>
        </p:pic>
        <p:pic>
          <p:nvPicPr>
            <p:cNvPr name="Picture 7" id="7"/>
            <p:cNvPicPr>
              <a:picLocks noChangeAspect="true"/>
            </p:cNvPicPr>
            <p:nvPr/>
          </p:nvPicPr>
          <p:blipFill>
            <a:blip r:embed="rId6"/>
            <a:srcRect l="0" t="26560" r="0" b="26560"/>
            <a:stretch>
              <a:fillRect/>
            </a:stretch>
          </p:blipFill>
          <p:spPr>
            <a:xfrm flipH="false" flipV="false">
              <a:off x="6157500" y="9228667"/>
              <a:ext cx="5903500" cy="4487333"/>
            </a:xfrm>
            <a:prstGeom prst="rect">
              <a:avLst/>
            </a:prstGeom>
          </p:spPr>
        </p:pic>
        <p:pic>
          <p:nvPicPr>
            <p:cNvPr name="Picture 8" id="8"/>
            <p:cNvPicPr>
              <a:picLocks noChangeAspect="true"/>
            </p:cNvPicPr>
            <p:nvPr/>
          </p:nvPicPr>
          <p:blipFill>
            <a:blip r:embed="rId7"/>
            <a:srcRect l="1576" t="0" r="1576" b="0"/>
            <a:stretch>
              <a:fillRect/>
            </a:stretch>
          </p:blipFill>
          <p:spPr>
            <a:xfrm flipH="false" flipV="false">
              <a:off x="3078750" y="0"/>
              <a:ext cx="8982250" cy="9101667"/>
            </a:xfrm>
            <a:prstGeom prst="rect">
              <a:avLst/>
            </a:prstGeom>
          </p:spPr>
        </p:pic>
      </p:grpSp>
      <p:grpSp>
        <p:nvGrpSpPr>
          <p:cNvPr name="Group 9" id="9"/>
          <p:cNvGrpSpPr/>
          <p:nvPr/>
        </p:nvGrpSpPr>
        <p:grpSpPr>
          <a:xfrm rot="0">
            <a:off x="9242250" y="0"/>
            <a:ext cx="9045750" cy="10287000"/>
            <a:chOff x="0" y="0"/>
            <a:chExt cx="12061000" cy="13716000"/>
          </a:xfrm>
        </p:grpSpPr>
        <p:pic>
          <p:nvPicPr>
            <p:cNvPr name="Picture 10" id="10"/>
            <p:cNvPicPr>
              <a:picLocks noChangeAspect="true"/>
            </p:cNvPicPr>
            <p:nvPr/>
          </p:nvPicPr>
          <p:blipFill>
            <a:blip r:embed="rId8"/>
            <a:srcRect l="6146" t="0" r="6146" b="0"/>
            <a:stretch>
              <a:fillRect/>
            </a:stretch>
          </p:blipFill>
          <p:spPr>
            <a:xfrm flipH="false" flipV="false">
              <a:off x="0" y="0"/>
              <a:ext cx="2951750" cy="4487333"/>
            </a:xfrm>
            <a:prstGeom prst="rect">
              <a:avLst/>
            </a:prstGeom>
          </p:spPr>
        </p:pic>
        <p:pic>
          <p:nvPicPr>
            <p:cNvPr name="Picture 11" id="11"/>
            <p:cNvPicPr>
              <a:picLocks noChangeAspect="true"/>
            </p:cNvPicPr>
            <p:nvPr/>
          </p:nvPicPr>
          <p:blipFill>
            <a:blip r:embed="rId9"/>
            <a:srcRect l="6146" t="0" r="6146" b="0"/>
            <a:stretch>
              <a:fillRect/>
            </a:stretch>
          </p:blipFill>
          <p:spPr>
            <a:xfrm flipH="false" flipV="false">
              <a:off x="0" y="4614333"/>
              <a:ext cx="2951750" cy="4487333"/>
            </a:xfrm>
            <a:prstGeom prst="rect">
              <a:avLst/>
            </a:prstGeom>
          </p:spPr>
        </p:pic>
        <p:pic>
          <p:nvPicPr>
            <p:cNvPr name="Picture 12" id="12"/>
            <p:cNvPicPr>
              <a:picLocks noChangeAspect="true"/>
            </p:cNvPicPr>
            <p:nvPr/>
          </p:nvPicPr>
          <p:blipFill>
            <a:blip r:embed="rId10"/>
            <a:srcRect l="0" t="22096" r="0" b="22096"/>
            <a:stretch>
              <a:fillRect/>
            </a:stretch>
          </p:blipFill>
          <p:spPr>
            <a:xfrm flipH="false" flipV="false">
              <a:off x="0" y="9228667"/>
              <a:ext cx="6030500" cy="4487333"/>
            </a:xfrm>
            <a:prstGeom prst="rect">
              <a:avLst/>
            </a:prstGeom>
          </p:spPr>
        </p:pic>
        <p:pic>
          <p:nvPicPr>
            <p:cNvPr name="Picture 13" id="13"/>
            <p:cNvPicPr>
              <a:picLocks noChangeAspect="true"/>
            </p:cNvPicPr>
            <p:nvPr/>
          </p:nvPicPr>
          <p:blipFill>
            <a:blip r:embed="rId11"/>
            <a:srcRect l="0" t="21495" r="0" b="21495"/>
            <a:stretch>
              <a:fillRect/>
            </a:stretch>
          </p:blipFill>
          <p:spPr>
            <a:xfrm flipH="false" flipV="false">
              <a:off x="6157500" y="9228667"/>
              <a:ext cx="5903500" cy="4487333"/>
            </a:xfrm>
            <a:prstGeom prst="rect">
              <a:avLst/>
            </a:prstGeom>
          </p:spPr>
        </p:pic>
        <p:pic>
          <p:nvPicPr>
            <p:cNvPr name="Picture 14" id="14"/>
            <p:cNvPicPr>
              <a:picLocks noChangeAspect="true"/>
            </p:cNvPicPr>
            <p:nvPr/>
          </p:nvPicPr>
          <p:blipFill>
            <a:blip r:embed="rId12"/>
            <a:srcRect l="0" t="12001" r="0" b="12001"/>
            <a:stretch>
              <a:fillRect/>
            </a:stretch>
          </p:blipFill>
          <p:spPr>
            <a:xfrm flipH="false" flipV="false">
              <a:off x="3078750" y="0"/>
              <a:ext cx="8982250" cy="9101667"/>
            </a:xfrm>
            <a:prstGeom prst="rect">
              <a:avLst/>
            </a:prstGeom>
          </p:spPr>
        </p:pic>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0" y="0"/>
            <a:ext cx="9045750" cy="10287000"/>
            <a:chOff x="0" y="0"/>
            <a:chExt cx="12061000" cy="13716000"/>
          </a:xfrm>
        </p:grpSpPr>
        <p:pic>
          <p:nvPicPr>
            <p:cNvPr name="Picture 4" id="4"/>
            <p:cNvPicPr>
              <a:picLocks noChangeAspect="true"/>
            </p:cNvPicPr>
            <p:nvPr/>
          </p:nvPicPr>
          <p:blipFill>
            <a:blip r:embed="rId3"/>
            <a:srcRect l="6146" t="0" r="6146" b="0"/>
            <a:stretch>
              <a:fillRect/>
            </a:stretch>
          </p:blipFill>
          <p:spPr>
            <a:xfrm flipH="false" flipV="false">
              <a:off x="0" y="0"/>
              <a:ext cx="2951750" cy="4487333"/>
            </a:xfrm>
            <a:prstGeom prst="rect">
              <a:avLst/>
            </a:prstGeom>
          </p:spPr>
        </p:pic>
        <p:pic>
          <p:nvPicPr>
            <p:cNvPr name="Picture 5" id="5"/>
            <p:cNvPicPr>
              <a:picLocks noChangeAspect="true"/>
            </p:cNvPicPr>
            <p:nvPr/>
          </p:nvPicPr>
          <p:blipFill>
            <a:blip r:embed="rId4"/>
            <a:srcRect l="6146" t="0" r="6146" b="0"/>
            <a:stretch>
              <a:fillRect/>
            </a:stretch>
          </p:blipFill>
          <p:spPr>
            <a:xfrm flipH="false" flipV="false">
              <a:off x="0" y="4614333"/>
              <a:ext cx="2951750" cy="4487333"/>
            </a:xfrm>
            <a:prstGeom prst="rect">
              <a:avLst/>
            </a:prstGeom>
          </p:spPr>
        </p:pic>
        <p:pic>
          <p:nvPicPr>
            <p:cNvPr name="Picture 6" id="6"/>
            <p:cNvPicPr>
              <a:picLocks noChangeAspect="true"/>
            </p:cNvPicPr>
            <p:nvPr/>
          </p:nvPicPr>
          <p:blipFill>
            <a:blip r:embed="rId5"/>
            <a:srcRect l="0" t="22096" r="0" b="22096"/>
            <a:stretch>
              <a:fillRect/>
            </a:stretch>
          </p:blipFill>
          <p:spPr>
            <a:xfrm flipH="false" flipV="false">
              <a:off x="0" y="9228667"/>
              <a:ext cx="6030500" cy="4487333"/>
            </a:xfrm>
            <a:prstGeom prst="rect">
              <a:avLst/>
            </a:prstGeom>
          </p:spPr>
        </p:pic>
        <p:pic>
          <p:nvPicPr>
            <p:cNvPr name="Picture 7" id="7"/>
            <p:cNvPicPr>
              <a:picLocks noChangeAspect="true"/>
            </p:cNvPicPr>
            <p:nvPr/>
          </p:nvPicPr>
          <p:blipFill>
            <a:blip r:embed="rId6"/>
            <a:srcRect l="0" t="21495" r="0" b="21495"/>
            <a:stretch>
              <a:fillRect/>
            </a:stretch>
          </p:blipFill>
          <p:spPr>
            <a:xfrm flipH="false" flipV="false">
              <a:off x="6157500" y="9228667"/>
              <a:ext cx="5903500" cy="4487333"/>
            </a:xfrm>
            <a:prstGeom prst="rect">
              <a:avLst/>
            </a:prstGeom>
          </p:spPr>
        </p:pic>
        <p:pic>
          <p:nvPicPr>
            <p:cNvPr name="Picture 8" id="8"/>
            <p:cNvPicPr>
              <a:picLocks noChangeAspect="true"/>
            </p:cNvPicPr>
            <p:nvPr/>
          </p:nvPicPr>
          <p:blipFill>
            <a:blip r:embed="rId7"/>
            <a:srcRect l="0" t="12001" r="0" b="12001"/>
            <a:stretch>
              <a:fillRect/>
            </a:stretch>
          </p:blipFill>
          <p:spPr>
            <a:xfrm flipH="false" flipV="false">
              <a:off x="3078750" y="0"/>
              <a:ext cx="8982250" cy="9101667"/>
            </a:xfrm>
            <a:prstGeom prst="rect">
              <a:avLst/>
            </a:prstGeom>
          </p:spPr>
        </p:pic>
      </p:grpSp>
      <p:grpSp>
        <p:nvGrpSpPr>
          <p:cNvPr name="Group 9" id="9"/>
          <p:cNvGrpSpPr/>
          <p:nvPr/>
        </p:nvGrpSpPr>
        <p:grpSpPr>
          <a:xfrm rot="0">
            <a:off x="9242250" y="0"/>
            <a:ext cx="9045750" cy="10287000"/>
            <a:chOff x="0" y="0"/>
            <a:chExt cx="12061000" cy="13716000"/>
          </a:xfrm>
        </p:grpSpPr>
        <p:pic>
          <p:nvPicPr>
            <p:cNvPr name="Picture 10" id="10"/>
            <p:cNvPicPr>
              <a:picLocks noChangeAspect="true"/>
            </p:cNvPicPr>
            <p:nvPr/>
          </p:nvPicPr>
          <p:blipFill>
            <a:blip r:embed="rId8"/>
            <a:srcRect l="6146" t="0" r="6146" b="0"/>
            <a:stretch>
              <a:fillRect/>
            </a:stretch>
          </p:blipFill>
          <p:spPr>
            <a:xfrm flipH="false" flipV="false">
              <a:off x="0" y="0"/>
              <a:ext cx="2951750" cy="4487333"/>
            </a:xfrm>
            <a:prstGeom prst="rect">
              <a:avLst/>
            </a:prstGeom>
          </p:spPr>
        </p:pic>
        <p:pic>
          <p:nvPicPr>
            <p:cNvPr name="Picture 11" id="11"/>
            <p:cNvPicPr>
              <a:picLocks noChangeAspect="true"/>
            </p:cNvPicPr>
            <p:nvPr/>
          </p:nvPicPr>
          <p:blipFill>
            <a:blip r:embed="rId9"/>
            <a:srcRect l="17110" t="0" r="17110" b="0"/>
            <a:stretch>
              <a:fillRect/>
            </a:stretch>
          </p:blipFill>
          <p:spPr>
            <a:xfrm flipH="false" flipV="false">
              <a:off x="0" y="4614333"/>
              <a:ext cx="2951750" cy="4487333"/>
            </a:xfrm>
            <a:prstGeom prst="rect">
              <a:avLst/>
            </a:prstGeom>
          </p:spPr>
        </p:pic>
        <p:pic>
          <p:nvPicPr>
            <p:cNvPr name="Picture 12" id="12"/>
            <p:cNvPicPr>
              <a:picLocks noChangeAspect="true"/>
            </p:cNvPicPr>
            <p:nvPr/>
          </p:nvPicPr>
          <p:blipFill>
            <a:blip r:embed="rId10"/>
            <a:srcRect l="0" t="22096" r="0" b="22096"/>
            <a:stretch>
              <a:fillRect/>
            </a:stretch>
          </p:blipFill>
          <p:spPr>
            <a:xfrm flipH="false" flipV="false">
              <a:off x="0" y="9228667"/>
              <a:ext cx="6030500" cy="4487333"/>
            </a:xfrm>
            <a:prstGeom prst="rect">
              <a:avLst/>
            </a:prstGeom>
          </p:spPr>
        </p:pic>
        <p:pic>
          <p:nvPicPr>
            <p:cNvPr name="Picture 13" id="13"/>
            <p:cNvPicPr>
              <a:picLocks noChangeAspect="true"/>
            </p:cNvPicPr>
            <p:nvPr/>
          </p:nvPicPr>
          <p:blipFill>
            <a:blip r:embed="rId11"/>
            <a:srcRect l="0" t="21495" r="0" b="21495"/>
            <a:stretch>
              <a:fillRect/>
            </a:stretch>
          </p:blipFill>
          <p:spPr>
            <a:xfrm flipH="false" flipV="false">
              <a:off x="6157500" y="9228667"/>
              <a:ext cx="5903500" cy="4487333"/>
            </a:xfrm>
            <a:prstGeom prst="rect">
              <a:avLst/>
            </a:prstGeom>
          </p:spPr>
        </p:pic>
        <p:pic>
          <p:nvPicPr>
            <p:cNvPr name="Picture 14" id="14"/>
            <p:cNvPicPr>
              <a:picLocks noChangeAspect="true"/>
            </p:cNvPicPr>
            <p:nvPr/>
          </p:nvPicPr>
          <p:blipFill>
            <a:blip r:embed="rId12"/>
            <a:srcRect l="0" t="12001" r="0" b="12001"/>
            <a:stretch>
              <a:fillRect/>
            </a:stretch>
          </p:blipFill>
          <p:spPr>
            <a:xfrm flipH="false" flipV="false">
              <a:off x="3078750" y="0"/>
              <a:ext cx="8982250" cy="9101667"/>
            </a:xfrm>
            <a:prstGeom prst="rect">
              <a:avLst/>
            </a:prstGeom>
          </p:spPr>
        </p:pic>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0" y="0"/>
            <a:ext cx="9045750" cy="10287000"/>
            <a:chOff x="0" y="0"/>
            <a:chExt cx="12061000" cy="13716000"/>
          </a:xfrm>
        </p:grpSpPr>
        <p:pic>
          <p:nvPicPr>
            <p:cNvPr name="Picture 4" id="4"/>
            <p:cNvPicPr>
              <a:picLocks noChangeAspect="true"/>
            </p:cNvPicPr>
            <p:nvPr/>
          </p:nvPicPr>
          <p:blipFill>
            <a:blip r:embed="rId3"/>
            <a:srcRect l="6146" t="0" r="6146" b="0"/>
            <a:stretch>
              <a:fillRect/>
            </a:stretch>
          </p:blipFill>
          <p:spPr>
            <a:xfrm flipH="false" flipV="false">
              <a:off x="0" y="0"/>
              <a:ext cx="2951750" cy="4487333"/>
            </a:xfrm>
            <a:prstGeom prst="rect">
              <a:avLst/>
            </a:prstGeom>
          </p:spPr>
        </p:pic>
        <p:pic>
          <p:nvPicPr>
            <p:cNvPr name="Picture 5" id="5"/>
            <p:cNvPicPr>
              <a:picLocks noChangeAspect="true"/>
            </p:cNvPicPr>
            <p:nvPr/>
          </p:nvPicPr>
          <p:blipFill>
            <a:blip r:embed="rId4"/>
            <a:srcRect l="25332" t="0" r="25332" b="0"/>
            <a:stretch>
              <a:fillRect/>
            </a:stretch>
          </p:blipFill>
          <p:spPr>
            <a:xfrm flipH="false" flipV="false">
              <a:off x="0" y="4614333"/>
              <a:ext cx="2951750" cy="4487333"/>
            </a:xfrm>
            <a:prstGeom prst="rect">
              <a:avLst/>
            </a:prstGeom>
          </p:spPr>
        </p:pic>
        <p:pic>
          <p:nvPicPr>
            <p:cNvPr name="Picture 6" id="6"/>
            <p:cNvPicPr>
              <a:picLocks noChangeAspect="true"/>
            </p:cNvPicPr>
            <p:nvPr/>
          </p:nvPicPr>
          <p:blipFill>
            <a:blip r:embed="rId5"/>
            <a:srcRect l="0" t="25676" r="0" b="1184"/>
            <a:stretch>
              <a:fillRect/>
            </a:stretch>
          </p:blipFill>
          <p:spPr>
            <a:xfrm flipH="false" flipV="false">
              <a:off x="0" y="9228667"/>
              <a:ext cx="6030500" cy="4487333"/>
            </a:xfrm>
            <a:prstGeom prst="rect">
              <a:avLst/>
            </a:prstGeom>
          </p:spPr>
        </p:pic>
        <p:pic>
          <p:nvPicPr>
            <p:cNvPr name="Picture 7" id="7"/>
            <p:cNvPicPr>
              <a:picLocks noChangeAspect="true"/>
            </p:cNvPicPr>
            <p:nvPr/>
          </p:nvPicPr>
          <p:blipFill>
            <a:blip r:embed="rId6"/>
            <a:srcRect l="0" t="21495" r="0" b="21495"/>
            <a:stretch>
              <a:fillRect/>
            </a:stretch>
          </p:blipFill>
          <p:spPr>
            <a:xfrm flipH="false" flipV="false">
              <a:off x="6157500" y="9228667"/>
              <a:ext cx="5903500" cy="4487333"/>
            </a:xfrm>
            <a:prstGeom prst="rect">
              <a:avLst/>
            </a:prstGeom>
          </p:spPr>
        </p:pic>
        <p:pic>
          <p:nvPicPr>
            <p:cNvPr name="Picture 8" id="8"/>
            <p:cNvPicPr>
              <a:picLocks noChangeAspect="true"/>
            </p:cNvPicPr>
            <p:nvPr/>
          </p:nvPicPr>
          <p:blipFill>
            <a:blip r:embed="rId7"/>
            <a:srcRect l="0" t="12001" r="0" b="12001"/>
            <a:stretch>
              <a:fillRect/>
            </a:stretch>
          </p:blipFill>
          <p:spPr>
            <a:xfrm flipH="false" flipV="false">
              <a:off x="3078750" y="0"/>
              <a:ext cx="8982250" cy="9101667"/>
            </a:xfrm>
            <a:prstGeom prst="rect">
              <a:avLst/>
            </a:prstGeom>
          </p:spPr>
        </p:pic>
      </p:grpSp>
      <p:grpSp>
        <p:nvGrpSpPr>
          <p:cNvPr name="Group 9" id="9"/>
          <p:cNvGrpSpPr/>
          <p:nvPr/>
        </p:nvGrpSpPr>
        <p:grpSpPr>
          <a:xfrm rot="0">
            <a:off x="9242250" y="0"/>
            <a:ext cx="9045750" cy="10287000"/>
            <a:chOff x="0" y="0"/>
            <a:chExt cx="12061000" cy="13716000"/>
          </a:xfrm>
        </p:grpSpPr>
        <p:pic>
          <p:nvPicPr>
            <p:cNvPr name="Picture 10" id="10"/>
            <p:cNvPicPr>
              <a:picLocks noChangeAspect="true"/>
            </p:cNvPicPr>
            <p:nvPr/>
          </p:nvPicPr>
          <p:blipFill>
            <a:blip r:embed="rId6"/>
            <a:srcRect l="6146" t="0" r="6146" b="0"/>
            <a:stretch>
              <a:fillRect/>
            </a:stretch>
          </p:blipFill>
          <p:spPr>
            <a:xfrm flipH="false" flipV="false">
              <a:off x="0" y="0"/>
              <a:ext cx="2951750" cy="4487333"/>
            </a:xfrm>
            <a:prstGeom prst="rect">
              <a:avLst/>
            </a:prstGeom>
          </p:spPr>
        </p:pic>
        <p:pic>
          <p:nvPicPr>
            <p:cNvPr name="Picture 11" id="11"/>
            <p:cNvPicPr>
              <a:picLocks noChangeAspect="true"/>
            </p:cNvPicPr>
            <p:nvPr/>
          </p:nvPicPr>
          <p:blipFill>
            <a:blip r:embed="rId8"/>
            <a:srcRect l="6146" t="0" r="6146" b="0"/>
            <a:stretch>
              <a:fillRect/>
            </a:stretch>
          </p:blipFill>
          <p:spPr>
            <a:xfrm flipH="false" flipV="false">
              <a:off x="0" y="4614333"/>
              <a:ext cx="2951750" cy="4487333"/>
            </a:xfrm>
            <a:prstGeom prst="rect">
              <a:avLst/>
            </a:prstGeom>
          </p:spPr>
        </p:pic>
        <p:pic>
          <p:nvPicPr>
            <p:cNvPr name="Picture 12" id="12"/>
            <p:cNvPicPr>
              <a:picLocks noChangeAspect="true"/>
            </p:cNvPicPr>
            <p:nvPr/>
          </p:nvPicPr>
          <p:blipFill>
            <a:blip r:embed="rId9"/>
            <a:srcRect l="0" t="392" r="0" b="392"/>
            <a:stretch>
              <a:fillRect/>
            </a:stretch>
          </p:blipFill>
          <p:spPr>
            <a:xfrm flipH="false" flipV="false">
              <a:off x="0" y="9228667"/>
              <a:ext cx="6030500" cy="4487333"/>
            </a:xfrm>
            <a:prstGeom prst="rect">
              <a:avLst/>
            </a:prstGeom>
          </p:spPr>
        </p:pic>
        <p:pic>
          <p:nvPicPr>
            <p:cNvPr name="Picture 13" id="13"/>
            <p:cNvPicPr>
              <a:picLocks noChangeAspect="true"/>
            </p:cNvPicPr>
            <p:nvPr/>
          </p:nvPicPr>
          <p:blipFill>
            <a:blip r:embed="rId10"/>
            <a:srcRect l="0" t="21552" r="0" b="21552"/>
            <a:stretch>
              <a:fillRect/>
            </a:stretch>
          </p:blipFill>
          <p:spPr>
            <a:xfrm flipH="false" flipV="false">
              <a:off x="6157500" y="9228667"/>
              <a:ext cx="5903500" cy="4487333"/>
            </a:xfrm>
            <a:prstGeom prst="rect">
              <a:avLst/>
            </a:prstGeom>
          </p:spPr>
        </p:pic>
        <p:pic>
          <p:nvPicPr>
            <p:cNvPr name="Picture 14" id="14"/>
            <p:cNvPicPr>
              <a:picLocks noChangeAspect="true"/>
            </p:cNvPicPr>
            <p:nvPr/>
          </p:nvPicPr>
          <p:blipFill>
            <a:blip r:embed="rId11"/>
            <a:srcRect l="0" t="12001" r="0" b="12001"/>
            <a:stretch>
              <a:fillRect/>
            </a:stretch>
          </p:blipFill>
          <p:spPr>
            <a:xfrm flipH="false" flipV="false">
              <a:off x="3078750" y="0"/>
              <a:ext cx="8982250" cy="9101667"/>
            </a:xfrm>
            <a:prstGeom prst="rect">
              <a:avLst/>
            </a:prstGeom>
          </p:spPr>
        </p:pic>
      </p:grpSp>
      <p:sp>
        <p:nvSpPr>
          <p:cNvPr name="TextBox 15" id="15"/>
          <p:cNvSpPr txBox="true"/>
          <p:nvPr/>
        </p:nvSpPr>
        <p:spPr>
          <a:xfrm rot="0">
            <a:off x="1028700" y="6475939"/>
            <a:ext cx="13356998" cy="578892"/>
          </a:xfrm>
          <a:prstGeom prst="rect">
            <a:avLst/>
          </a:prstGeom>
        </p:spPr>
        <p:txBody>
          <a:bodyPr anchor="t" rtlCol="false" tIns="0" lIns="0" bIns="0" rIns="0">
            <a:spAutoFit/>
          </a:bodyPr>
          <a:lstStyle/>
          <a:p>
            <a:pPr algn="ctr">
              <a:lnSpc>
                <a:spcPts val="4733"/>
              </a:lnSpc>
            </a:pPr>
            <a:r>
              <a:rPr lang="en-US" sz="3381">
                <a:solidFill>
                  <a:srgbClr val="FFFFFF"/>
                </a:solidFill>
                <a:latin typeface="Canva Sans Bold"/>
              </a:rPr>
              <a:t>Aitkin Farm Fresh Local Food Promotion Assistance Grant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aphicFrame>
        <p:nvGraphicFramePr>
          <p:cNvPr name="Table 3" id="3"/>
          <p:cNvGraphicFramePr>
            <a:graphicFrameLocks noGrp="true"/>
          </p:cNvGraphicFramePr>
          <p:nvPr/>
        </p:nvGraphicFramePr>
        <p:xfrm>
          <a:off x="745646" y="570949"/>
          <a:ext cx="16796709" cy="9106451"/>
        </p:xfrm>
        <a:graphic>
          <a:graphicData uri="http://schemas.openxmlformats.org/drawingml/2006/table">
            <a:tbl>
              <a:tblPr/>
              <a:tblGrid>
                <a:gridCol w="2995543"/>
                <a:gridCol w="13801166"/>
              </a:tblGrid>
              <a:tr h="2314734">
                <a:tc>
                  <a:txBody>
                    <a:bodyPr anchor="t" rtlCol="false"/>
                    <a:lstStyle/>
                    <a:p>
                      <a:pPr algn="ctr">
                        <a:lnSpc>
                          <a:spcPts val="5039"/>
                        </a:lnSpc>
                        <a:defRPr/>
                      </a:pPr>
                      <a:r>
                        <a:rPr lang="en-US" sz="3599">
                          <a:solidFill>
                            <a:srgbClr val="5D3C36"/>
                          </a:solidFill>
                          <a:latin typeface="BM Hanna Bold"/>
                        </a:rPr>
                        <a:t>2023</a:t>
                      </a:r>
                      <a:endParaRPr lang="en-US" sz="1100"/>
                    </a:p>
                    <a:p>
                      <a:pPr algn="ctr">
                        <a:lnSpc>
                          <a:spcPts val="5039"/>
                        </a:lnSpc>
                      </a:pPr>
                      <a:r>
                        <a:rPr lang="en-US" sz="3599">
                          <a:solidFill>
                            <a:srgbClr val="5D3C36"/>
                          </a:solidFill>
                          <a:latin typeface="BM Hanna Bold"/>
                        </a:rPr>
                        <a:t>Year in </a:t>
                      </a:r>
                    </a:p>
                    <a:p>
                      <a:pPr algn="ctr">
                        <a:lnSpc>
                          <a:spcPts val="5039"/>
                        </a:lnSpc>
                      </a:pPr>
                      <a:r>
                        <a:rPr lang="en-US" sz="3599">
                          <a:solidFill>
                            <a:srgbClr val="5D3C36"/>
                          </a:solidFill>
                          <a:latin typeface="BM Hanna Bold"/>
                        </a:rPr>
                        <a:t>Review</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5319"/>
                        </a:lnSpc>
                        <a:defRPr/>
                      </a:pPr>
                      <a:r>
                        <a:rPr lang="en-US" sz="3799">
                          <a:solidFill>
                            <a:srgbClr val="5D3C36"/>
                          </a:solidFill>
                          <a:latin typeface="BM Hanna Bold"/>
                        </a:rPr>
                        <a:t>By the Numbers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r>
              <a:tr h="1587793">
                <a:tc>
                  <a:txBody>
                    <a:bodyPr anchor="t" rtlCol="false"/>
                    <a:lstStyle/>
                    <a:p>
                      <a:pPr algn="ctr">
                        <a:lnSpc>
                          <a:spcPts val="2940"/>
                        </a:lnSpc>
                        <a:defRPr/>
                      </a:pPr>
                      <a:r>
                        <a:rPr lang="en-US" sz="2100">
                          <a:solidFill>
                            <a:srgbClr val="5D3C36"/>
                          </a:solidFill>
                          <a:latin typeface="BM Hanna"/>
                        </a:rPr>
                        <a:t>Community Partners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Aitkin County Public Health - SHIP</a:t>
                      </a:r>
                      <a:endParaRPr lang="en-US" sz="1100"/>
                    </a:p>
                    <a:p>
                      <a:pPr marL="474979" indent="-237490" lvl="1">
                        <a:lnSpc>
                          <a:spcPts val="3079"/>
                        </a:lnSpc>
                        <a:buFont typeface="Arial"/>
                        <a:buChar char="•"/>
                      </a:pPr>
                      <a:r>
                        <a:rPr lang="en-US" sz="2199">
                          <a:solidFill>
                            <a:srgbClr val="5D3C36"/>
                          </a:solidFill>
                          <a:latin typeface="BM Hanna"/>
                        </a:rPr>
                        <a:t>Riverwood Healthcare Center</a:t>
                      </a:r>
                    </a:p>
                    <a:p>
                      <a:pPr marL="474979" indent="-237490" lvl="1">
                        <a:lnSpc>
                          <a:spcPts val="3079"/>
                        </a:lnSpc>
                        <a:buFont typeface="Arial"/>
                        <a:buChar char="•"/>
                      </a:pPr>
                      <a:r>
                        <a:rPr lang="en-US" sz="2199">
                          <a:solidFill>
                            <a:srgbClr val="5D3C36"/>
                          </a:solidFill>
                          <a:latin typeface="BM Hanna"/>
                        </a:rPr>
                        <a:t>Aitkin County Care</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1295254">
                <a:tc>
                  <a:txBody>
                    <a:bodyPr anchor="t" rtlCol="false"/>
                    <a:lstStyle/>
                    <a:p>
                      <a:pPr algn="ctr">
                        <a:lnSpc>
                          <a:spcPts val="2940"/>
                        </a:lnSpc>
                        <a:defRPr/>
                      </a:pPr>
                      <a:r>
                        <a:rPr lang="en-US" sz="2100">
                          <a:solidFill>
                            <a:srgbClr val="5D3C36"/>
                          </a:solidFill>
                          <a:latin typeface="BM Hanna"/>
                        </a:rPr>
                        <a:t>Producers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19 plus Grand Rapids Farmers Market Vendors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1302890">
                <a:tc>
                  <a:txBody>
                    <a:bodyPr anchor="t" rtlCol="false"/>
                    <a:lstStyle/>
                    <a:p>
                      <a:pPr algn="ctr">
                        <a:lnSpc>
                          <a:spcPts val="2940"/>
                        </a:lnSpc>
                        <a:defRPr/>
                      </a:pPr>
                      <a:r>
                        <a:rPr lang="en-US" sz="2100">
                          <a:solidFill>
                            <a:srgbClr val="5D3C36"/>
                          </a:solidFill>
                          <a:latin typeface="BM Hanna"/>
                        </a:rPr>
                        <a:t>Buyers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8 plus Market Share &amp; Riverwood Boxes (Food Rx)</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1302890">
                <a:tc>
                  <a:txBody>
                    <a:bodyPr anchor="t" rtlCol="false"/>
                    <a:lstStyle/>
                    <a:p>
                      <a:pPr algn="ctr">
                        <a:lnSpc>
                          <a:spcPts val="2940"/>
                        </a:lnSpc>
                        <a:defRPr/>
                      </a:pPr>
                      <a:r>
                        <a:rPr lang="en-US" sz="2100">
                          <a:solidFill>
                            <a:srgbClr val="5D3C36"/>
                          </a:solidFill>
                          <a:latin typeface="BM Hanna"/>
                        </a:rPr>
                        <a:t>Market Share Boxes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Total subscriptions sold: 17</a:t>
                      </a:r>
                      <a:endParaRPr lang="en-US" sz="1100"/>
                    </a:p>
                    <a:p>
                      <a:pPr marL="474979" indent="-237490" lvl="1">
                        <a:lnSpc>
                          <a:spcPts val="3079"/>
                        </a:lnSpc>
                        <a:buFont typeface="Arial"/>
                        <a:buChar char="•"/>
                      </a:pPr>
                      <a:r>
                        <a:rPr lang="en-US" sz="2199">
                          <a:solidFill>
                            <a:srgbClr val="5D3C36"/>
                          </a:solidFill>
                          <a:latin typeface="BM Hanna"/>
                        </a:rPr>
                        <a:t>Total boxes assembled: 241</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1302890">
                <a:tc>
                  <a:txBody>
                    <a:bodyPr anchor="t" rtlCol="false"/>
                    <a:lstStyle/>
                    <a:p>
                      <a:pPr algn="ctr">
                        <a:lnSpc>
                          <a:spcPts val="2940"/>
                        </a:lnSpc>
                        <a:defRPr/>
                      </a:pPr>
                      <a:r>
                        <a:rPr lang="en-US" sz="2100">
                          <a:solidFill>
                            <a:srgbClr val="5D3C36"/>
                          </a:solidFill>
                          <a:latin typeface="BM Hanna"/>
                        </a:rPr>
                        <a:t>Wholesale Sales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Gross sales: $6,050.57</a:t>
                      </a:r>
                      <a:endParaRPr lang="en-US" sz="1100"/>
                    </a:p>
                    <a:p>
                      <a:pPr marL="474979" indent="-237490" lvl="1">
                        <a:lnSpc>
                          <a:spcPts val="3079"/>
                        </a:lnSpc>
                        <a:buFont typeface="Arial"/>
                        <a:buChar char="•"/>
                      </a:pPr>
                      <a:r>
                        <a:rPr lang="en-US" sz="2199">
                          <a:solidFill>
                            <a:srgbClr val="5D3C36"/>
                          </a:solidFill>
                          <a:latin typeface="BM Hanna"/>
                        </a:rPr>
                        <a:t>Producer Payments: $5,134.04</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bl>
          </a:graphicData>
        </a:graphic>
      </p:graphicFrame>
      <p:sp>
        <p:nvSpPr>
          <p:cNvPr name="Freeform 4" id="4"/>
          <p:cNvSpPr/>
          <p:nvPr/>
        </p:nvSpPr>
        <p:spPr>
          <a:xfrm flipH="false" flipV="false" rot="0">
            <a:off x="15048768" y="806578"/>
            <a:ext cx="1869131" cy="1507257"/>
          </a:xfrm>
          <a:custGeom>
            <a:avLst/>
            <a:gdLst/>
            <a:ahLst/>
            <a:cxnLst/>
            <a:rect r="r" b="b" t="t" l="l"/>
            <a:pathLst>
              <a:path h="1507257" w="1869131">
                <a:moveTo>
                  <a:pt x="0" y="0"/>
                </a:moveTo>
                <a:lnTo>
                  <a:pt x="1869131" y="0"/>
                </a:lnTo>
                <a:lnTo>
                  <a:pt x="1869131" y="1507257"/>
                </a:lnTo>
                <a:lnTo>
                  <a:pt x="0" y="1507257"/>
                </a:lnTo>
                <a:lnTo>
                  <a:pt x="0" y="0"/>
                </a:lnTo>
                <a:close/>
              </a:path>
            </a:pathLst>
          </a:custGeom>
          <a:blipFill>
            <a:blip r:embed="rId3"/>
            <a:stretch>
              <a:fillRect l="-68122" t="-18531" r="-74780" b="-114231"/>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aphicFrame>
        <p:nvGraphicFramePr>
          <p:cNvPr name="Table 3" id="3"/>
          <p:cNvGraphicFramePr>
            <a:graphicFrameLocks noGrp="true"/>
          </p:cNvGraphicFramePr>
          <p:nvPr/>
        </p:nvGraphicFramePr>
        <p:xfrm>
          <a:off x="523735" y="446440"/>
          <a:ext cx="17240530" cy="9457864"/>
        </p:xfrm>
        <a:graphic>
          <a:graphicData uri="http://schemas.openxmlformats.org/drawingml/2006/table">
            <a:tbl>
              <a:tblPr/>
              <a:tblGrid>
                <a:gridCol w="7854000"/>
                <a:gridCol w="9386530"/>
              </a:tblGrid>
              <a:tr h="1061551">
                <a:tc>
                  <a:txBody>
                    <a:bodyPr anchor="t" rtlCol="false"/>
                    <a:lstStyle/>
                    <a:p>
                      <a:pPr algn="ctr">
                        <a:lnSpc>
                          <a:spcPts val="5039"/>
                        </a:lnSpc>
                        <a:defRPr/>
                      </a:pPr>
                      <a:r>
                        <a:rPr lang="en-US" sz="3599">
                          <a:solidFill>
                            <a:srgbClr val="5D3C36"/>
                          </a:solidFill>
                          <a:latin typeface="BM Hanna Bold"/>
                        </a:rPr>
                        <a:t>2023 Year in Review</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c>
                  <a:txBody>
                    <a:bodyPr anchor="t" rtlCol="false"/>
                    <a:lstStyle/>
                    <a:p>
                      <a:pPr algn="ctr">
                        <a:lnSpc>
                          <a:spcPts val="5319"/>
                        </a:lnSpc>
                        <a:defRPr/>
                      </a:pPr>
                      <a:r>
                        <a:rPr lang="en-US" sz="3799">
                          <a:solidFill>
                            <a:srgbClr val="5D3C36"/>
                          </a:solidFill>
                          <a:latin typeface="BM Hanna Bold"/>
                        </a:rPr>
                        <a:t>By the Numbers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solidFill>
                      <a:srgbClr val="F9AC81"/>
                    </a:solidFill>
                  </a:tcPr>
                </a:tc>
              </a:tr>
              <a:tr h="1029862">
                <a:tc>
                  <a:txBody>
                    <a:bodyPr anchor="t" rtlCol="false"/>
                    <a:lstStyle/>
                    <a:p>
                      <a:pPr algn="ctr">
                        <a:lnSpc>
                          <a:spcPts val="3219"/>
                        </a:lnSpc>
                        <a:defRPr/>
                      </a:pPr>
                      <a:r>
                        <a:rPr lang="en-US" sz="2299">
                          <a:solidFill>
                            <a:srgbClr val="5D3C36"/>
                          </a:solidFill>
                          <a:latin typeface="BM Hanna"/>
                        </a:rPr>
                        <a:t>Riverwood Connects Food Rx &amp; Employee CSA</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Total boxes assembled: 571</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1298275">
                <a:tc>
                  <a:txBody>
                    <a:bodyPr anchor="t" rtlCol="false"/>
                    <a:lstStyle/>
                    <a:p>
                      <a:pPr algn="ctr">
                        <a:lnSpc>
                          <a:spcPts val="3219"/>
                        </a:lnSpc>
                        <a:defRPr/>
                      </a:pPr>
                      <a:r>
                        <a:rPr lang="en-US" sz="2299">
                          <a:solidFill>
                            <a:srgbClr val="5D3C36"/>
                          </a:solidFill>
                          <a:latin typeface="BM Hanna"/>
                        </a:rPr>
                        <a:t>Farm to School Sales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Gross Sales: $29,290.90</a:t>
                      </a:r>
                      <a:endParaRPr lang="en-US" sz="1100"/>
                    </a:p>
                    <a:p>
                      <a:pPr marL="474979" indent="-237490" lvl="1">
                        <a:lnSpc>
                          <a:spcPts val="3079"/>
                        </a:lnSpc>
                        <a:buFont typeface="Arial"/>
                        <a:buChar char="•"/>
                      </a:pPr>
                      <a:r>
                        <a:rPr lang="en-US" sz="2199">
                          <a:solidFill>
                            <a:srgbClr val="5D3C36"/>
                          </a:solidFill>
                          <a:latin typeface="BM Hanna"/>
                        </a:rPr>
                        <a:t>Producer Payments: $24,842.05</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1324666">
                <a:tc>
                  <a:txBody>
                    <a:bodyPr anchor="t" rtlCol="false"/>
                    <a:lstStyle/>
                    <a:p>
                      <a:pPr algn="ctr">
                        <a:lnSpc>
                          <a:spcPts val="3219"/>
                        </a:lnSpc>
                        <a:defRPr/>
                      </a:pPr>
                      <a:r>
                        <a:rPr lang="en-US" sz="2299">
                          <a:solidFill>
                            <a:srgbClr val="5D3C36"/>
                          </a:solidFill>
                          <a:latin typeface="BM Hanna"/>
                        </a:rPr>
                        <a:t>Totals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Total Gross Sales: $57,415.10</a:t>
                      </a:r>
                      <a:endParaRPr lang="en-US" sz="1100"/>
                    </a:p>
                    <a:p>
                      <a:pPr marL="474979" indent="-237490" lvl="1">
                        <a:lnSpc>
                          <a:spcPts val="3079"/>
                        </a:lnSpc>
                        <a:buFont typeface="Arial"/>
                        <a:buChar char="•"/>
                      </a:pPr>
                      <a:r>
                        <a:rPr lang="en-US" sz="2199">
                          <a:solidFill>
                            <a:srgbClr val="5D3C36"/>
                          </a:solidFill>
                          <a:latin typeface="BM Hanna"/>
                        </a:rPr>
                        <a:t>Total Producer Payments: $45,294.20</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2763859">
                <a:tc>
                  <a:txBody>
                    <a:bodyPr anchor="t" rtlCol="false"/>
                    <a:lstStyle/>
                    <a:p>
                      <a:pPr algn="ctr">
                        <a:lnSpc>
                          <a:spcPts val="3219"/>
                        </a:lnSpc>
                        <a:defRPr/>
                      </a:pPr>
                      <a:r>
                        <a:rPr lang="en-US" sz="2299">
                          <a:solidFill>
                            <a:srgbClr val="5D3C36"/>
                          </a:solidFill>
                          <a:latin typeface="BM Hanna"/>
                        </a:rPr>
                        <a:t>Scrip Programs</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SNAP redeemed: $664.00</a:t>
                      </a:r>
                      <a:endParaRPr lang="en-US" sz="1100"/>
                    </a:p>
                    <a:p>
                      <a:pPr marL="474979" indent="-237490" lvl="1">
                        <a:lnSpc>
                          <a:spcPts val="3079"/>
                        </a:lnSpc>
                        <a:buFont typeface="Arial"/>
                        <a:buChar char="•"/>
                      </a:pPr>
                      <a:r>
                        <a:rPr lang="en-US" sz="2199">
                          <a:solidFill>
                            <a:srgbClr val="5D3C36"/>
                          </a:solidFill>
                          <a:latin typeface="BM Hanna"/>
                        </a:rPr>
                        <a:t>Market Bucks redeemed: $440.00</a:t>
                      </a:r>
                    </a:p>
                    <a:p>
                      <a:pPr marL="474979" indent="-237490" lvl="1">
                        <a:lnSpc>
                          <a:spcPts val="3079"/>
                        </a:lnSpc>
                        <a:buFont typeface="Arial"/>
                        <a:buChar char="•"/>
                      </a:pPr>
                      <a:r>
                        <a:rPr lang="en-US" sz="2199">
                          <a:solidFill>
                            <a:srgbClr val="5D3C36"/>
                          </a:solidFill>
                          <a:latin typeface="BM Hanna"/>
                        </a:rPr>
                        <a:t>Produce Market Bucks redeemed: $432.00</a:t>
                      </a:r>
                    </a:p>
                    <a:p>
                      <a:pPr marL="474979" indent="-237490" lvl="1">
                        <a:lnSpc>
                          <a:spcPts val="3079"/>
                        </a:lnSpc>
                        <a:buFont typeface="Arial"/>
                        <a:buChar char="•"/>
                      </a:pPr>
                      <a:r>
                        <a:rPr lang="en-US" sz="2199">
                          <a:solidFill>
                            <a:srgbClr val="5D3C36"/>
                          </a:solidFill>
                          <a:latin typeface="BM Hanna"/>
                        </a:rPr>
                        <a:t>Kids PoP redeemed: $460.00</a:t>
                      </a:r>
                    </a:p>
                    <a:p>
                      <a:pPr marL="474979" indent="-237490" lvl="1">
                        <a:lnSpc>
                          <a:spcPts val="3079"/>
                        </a:lnSpc>
                        <a:buFont typeface="Arial"/>
                        <a:buChar char="•"/>
                      </a:pPr>
                      <a:r>
                        <a:rPr lang="en-US" sz="2199">
                          <a:solidFill>
                            <a:srgbClr val="5D3C36"/>
                          </a:solidFill>
                          <a:latin typeface="BM Hanna"/>
                        </a:rPr>
                        <a:t>Senior PoP redeemed: $402.00</a:t>
                      </a:r>
                    </a:p>
                    <a:p>
                      <a:pPr marL="474979" indent="-237490" lvl="1">
                        <a:lnSpc>
                          <a:spcPts val="3079"/>
                        </a:lnSpc>
                        <a:buFont typeface="Arial"/>
                        <a:buChar char="•"/>
                      </a:pPr>
                      <a:r>
                        <a:rPr lang="en-US" sz="2199">
                          <a:solidFill>
                            <a:srgbClr val="5D3C36"/>
                          </a:solidFill>
                          <a:latin typeface="BM Hanna"/>
                        </a:rPr>
                        <a:t>Riverwood Connects Market Bucks: $1,015.00</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r h="1979650">
                <a:tc>
                  <a:txBody>
                    <a:bodyPr anchor="t" rtlCol="false"/>
                    <a:lstStyle/>
                    <a:p>
                      <a:pPr algn="ctr">
                        <a:lnSpc>
                          <a:spcPts val="3219"/>
                        </a:lnSpc>
                        <a:defRPr/>
                      </a:pPr>
                      <a:r>
                        <a:rPr lang="en-US" sz="2299">
                          <a:solidFill>
                            <a:srgbClr val="5D3C36"/>
                          </a:solidFill>
                          <a:latin typeface="BM Hanna"/>
                        </a:rPr>
                        <a:t>Education</a:t>
                      </a:r>
                      <a:endParaRPr lang="en-US" sz="1100"/>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c>
                  <a:txBody>
                    <a:bodyPr anchor="t" rtlCol="false"/>
                    <a:lstStyle/>
                    <a:p>
                      <a:pPr algn="l" marL="474979" indent="-237490" lvl="1">
                        <a:lnSpc>
                          <a:spcPts val="3079"/>
                        </a:lnSpc>
                        <a:buFont typeface="Arial"/>
                        <a:buChar char="•"/>
                        <a:defRPr/>
                      </a:pPr>
                      <a:r>
                        <a:rPr lang="en-US" sz="2199">
                          <a:solidFill>
                            <a:srgbClr val="5D3C36"/>
                          </a:solidFill>
                          <a:latin typeface="BM Hanna"/>
                        </a:rPr>
                        <a:t>Cooking Demonstrations: 2</a:t>
                      </a:r>
                      <a:endParaRPr lang="en-US" sz="1100"/>
                    </a:p>
                    <a:p>
                      <a:pPr marL="474979" indent="-237490" lvl="1">
                        <a:lnSpc>
                          <a:spcPts val="3079"/>
                        </a:lnSpc>
                        <a:buFont typeface="Arial"/>
                        <a:buChar char="•"/>
                      </a:pPr>
                      <a:r>
                        <a:rPr lang="en-US" sz="2199">
                          <a:solidFill>
                            <a:srgbClr val="5D3C36"/>
                          </a:solidFill>
                          <a:latin typeface="BM Hanna"/>
                        </a:rPr>
                        <a:t>Cooking Educational Reinforcements Provided: 100</a:t>
                      </a:r>
                    </a:p>
                    <a:p>
                      <a:pPr marL="474979" indent="-237490" lvl="1">
                        <a:lnSpc>
                          <a:spcPts val="3079"/>
                        </a:lnSpc>
                        <a:buFont typeface="Arial"/>
                        <a:buChar char="•"/>
                      </a:pPr>
                      <a:r>
                        <a:rPr lang="en-US" sz="2199">
                          <a:solidFill>
                            <a:srgbClr val="5D3C36"/>
                          </a:solidFill>
                          <a:latin typeface="BM Hanna"/>
                        </a:rPr>
                        <a:t>Recipes: Over 40 shared </a:t>
                      </a:r>
                    </a:p>
                    <a:p>
                      <a:pPr marL="474979" indent="-237490" lvl="1">
                        <a:lnSpc>
                          <a:spcPts val="3079"/>
                        </a:lnSpc>
                        <a:buFont typeface="Arial"/>
                        <a:buChar char="•"/>
                      </a:pPr>
                      <a:r>
                        <a:rPr lang="en-US" sz="2199">
                          <a:solidFill>
                            <a:srgbClr val="5D3C36"/>
                          </a:solidFill>
                          <a:latin typeface="BM Hanna"/>
                        </a:rPr>
                        <a:t>Nutrition Facts: Over 25 vegetables</a:t>
                      </a:r>
                    </a:p>
                  </a:txBody>
                  <a:tcPr marL="190500" marR="190500" marT="190500" marB="190500" anchor="ctr">
                    <a:lnL cmpd="sng" algn="ctr" cap="flat" w="38100">
                      <a:solidFill>
                        <a:srgbClr val="FF7539"/>
                      </a:solidFill>
                      <a:prstDash val="solid"/>
                      <a:round/>
                      <a:headEnd type="none" w="med" len="med"/>
                      <a:tailEnd type="none" w="med" len="med"/>
                    </a:lnL>
                    <a:lnR cmpd="sng" algn="ctr" cap="flat" w="38100">
                      <a:solidFill>
                        <a:srgbClr val="FF7539"/>
                      </a:solidFill>
                      <a:prstDash val="solid"/>
                      <a:round/>
                      <a:headEnd type="none" w="med" len="med"/>
                      <a:tailEnd type="none" w="med" len="med"/>
                    </a:lnR>
                    <a:lnT cmpd="sng" algn="ctr" cap="flat" w="38100">
                      <a:solidFill>
                        <a:srgbClr val="FF7539"/>
                      </a:solidFill>
                      <a:prstDash val="solid"/>
                      <a:round/>
                      <a:headEnd type="none" w="med" len="med"/>
                      <a:tailEnd type="none" w="med" len="med"/>
                    </a:lnT>
                    <a:lnB cmpd="sng" algn="ctr" cap="flat" w="38100">
                      <a:solidFill>
                        <a:srgbClr val="FF7539"/>
                      </a:solidFill>
                      <a:prstDash val="solid"/>
                      <a:round/>
                      <a:headEnd type="none" w="med" len="med"/>
                      <a:tailEnd type="none" w="med" len="med"/>
                    </a:lnB>
                  </a:tcPr>
                </a:tc>
              </a:tr>
            </a:tbl>
          </a:graphicData>
        </a:graphic>
      </p:graphicFrame>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8111" r="0" b="-8111"/>
            </a:stretch>
          </a:blipFill>
        </p:spPr>
      </p:sp>
      <p:grpSp>
        <p:nvGrpSpPr>
          <p:cNvPr name="Group 3" id="3"/>
          <p:cNvGrpSpPr/>
          <p:nvPr/>
        </p:nvGrpSpPr>
        <p:grpSpPr>
          <a:xfrm rot="0">
            <a:off x="5271195" y="4485928"/>
            <a:ext cx="118993" cy="11899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graphicFrame>
        <p:nvGraphicFramePr>
          <p:cNvPr name="Table 6" id="6"/>
          <p:cNvGraphicFramePr>
            <a:graphicFrameLocks noGrp="true"/>
          </p:cNvGraphicFramePr>
          <p:nvPr/>
        </p:nvGraphicFramePr>
        <p:xfrm>
          <a:off x="610935" y="1379957"/>
          <a:ext cx="16648365" cy="8671446"/>
        </p:xfrm>
        <a:graphic>
          <a:graphicData uri="http://schemas.openxmlformats.org/drawingml/2006/table">
            <a:tbl>
              <a:tblPr/>
              <a:tblGrid>
                <a:gridCol w="3263784"/>
                <a:gridCol w="2427776"/>
                <a:gridCol w="2567110"/>
                <a:gridCol w="2567110"/>
                <a:gridCol w="2567110"/>
                <a:gridCol w="3255474"/>
              </a:tblGrid>
              <a:tr h="685157">
                <a:tc gridSpan="6">
                  <a:txBody>
                    <a:bodyPr anchor="t" rtlCol="false"/>
                    <a:lstStyle/>
                    <a:p>
                      <a:pPr algn="l">
                        <a:lnSpc>
                          <a:spcPts val="3079"/>
                        </a:lnSpc>
                        <a:defRPr/>
                      </a:pPr>
                      <a:r>
                        <a:rPr lang="en-US" sz="2199">
                          <a:solidFill>
                            <a:srgbClr val="000000"/>
                          </a:solidFill>
                          <a:latin typeface="BM Hanna"/>
                        </a:rPr>
                        <a:t>Table 1. Population and income data on participating farmers’ market communities in 2023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3079"/>
                        </a:lnSpc>
                        <a:defRPr/>
                      </a:pPr>
                      <a:r>
                        <a:rPr lang="en-US" sz="2199">
                          <a:solidFill>
                            <a:srgbClr val="000000"/>
                          </a:solidFill>
                          <a:latin typeface="BM Hanna"/>
                        </a:rPr>
                        <a:t>Table 1. Population and income data on participating farmers’ market communities in 2023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3079"/>
                        </a:lnSpc>
                        <a:defRPr/>
                      </a:pPr>
                      <a:r>
                        <a:rPr lang="en-US" sz="2199">
                          <a:solidFill>
                            <a:srgbClr val="000000"/>
                          </a:solidFill>
                          <a:latin typeface="BM Hanna"/>
                        </a:rPr>
                        <a:t>Table 1. Population and income data on participating farmers’ market communities in 2023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3079"/>
                        </a:lnSpc>
                        <a:defRPr/>
                      </a:pPr>
                      <a:r>
                        <a:rPr lang="en-US" sz="2199">
                          <a:solidFill>
                            <a:srgbClr val="000000"/>
                          </a:solidFill>
                          <a:latin typeface="BM Hanna"/>
                        </a:rPr>
                        <a:t>Table 1. Population and income data on participating farmers’ market communities in 2023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3079"/>
                        </a:lnSpc>
                        <a:defRPr/>
                      </a:pPr>
                      <a:r>
                        <a:rPr lang="en-US" sz="2199">
                          <a:solidFill>
                            <a:srgbClr val="000000"/>
                          </a:solidFill>
                          <a:latin typeface="BM Hanna"/>
                        </a:rPr>
                        <a:t>Table 1. Population and income data on participating farmers’ market communities in 2023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3079"/>
                        </a:lnSpc>
                        <a:defRPr/>
                      </a:pPr>
                      <a:r>
                        <a:rPr lang="en-US" sz="2199">
                          <a:solidFill>
                            <a:srgbClr val="000000"/>
                          </a:solidFill>
                          <a:latin typeface="BM Hanna"/>
                        </a:rPr>
                        <a:t>Table 1. Population and income data on participating farmers’ market communities in 2023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724696">
                <a:tc>
                  <a:txBody>
                    <a:bodyPr anchor="t" rtlCol="false"/>
                    <a:lstStyle/>
                    <a:p>
                      <a:pPr algn="l">
                        <a:lnSpc>
                          <a:spcPts val="2520"/>
                        </a:lnSpc>
                        <a:defRPr/>
                      </a:pPr>
                      <a:r>
                        <a:rPr lang="en-US" sz="1800">
                          <a:solidFill>
                            <a:srgbClr val="000000"/>
                          </a:solidFill>
                          <a:latin typeface="BM Hanna"/>
                        </a:rPr>
                        <a:t>Market</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BM Hanna"/>
                        </a:rPr>
                        <a:t>City population</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BM Hanna"/>
                        </a:rPr>
                        <a:t>County population</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BM Hanna"/>
                        </a:rPr>
                        <a:t>Median household income in county</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BM Hanna"/>
                        </a:rPr>
                        <a:t>Poverty rate (% of total population)</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BM Hanna"/>
                        </a:rPr>
                        <a:t>Poverty rate of children under 5 yrs</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3639"/>
                        </a:lnSpc>
                        <a:defRPr/>
                      </a:pPr>
                      <a:r>
                        <a:rPr lang="en-US" sz="2599">
                          <a:solidFill>
                            <a:srgbClr val="F1442E"/>
                          </a:solidFill>
                          <a:latin typeface="BM Hanna"/>
                        </a:rPr>
                        <a:t>Aitkin</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3640"/>
                        </a:lnSpc>
                        <a:defRPr/>
                      </a:pPr>
                      <a:r>
                        <a:rPr lang="en-US" sz="2600">
                          <a:solidFill>
                            <a:srgbClr val="F1442E"/>
                          </a:solidFill>
                          <a:latin typeface="BM Hanna"/>
                        </a:rPr>
                        <a:t>2,168</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3640"/>
                        </a:lnSpc>
                        <a:defRPr/>
                      </a:pPr>
                      <a:r>
                        <a:rPr lang="en-US" sz="2600">
                          <a:solidFill>
                            <a:srgbClr val="F1442E"/>
                          </a:solidFill>
                          <a:latin typeface="BM Hanna"/>
                        </a:rPr>
                        <a:t>15,697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3640"/>
                        </a:lnSpc>
                        <a:defRPr/>
                      </a:pPr>
                      <a:r>
                        <a:rPr lang="en-US" sz="2600">
                          <a:solidFill>
                            <a:srgbClr val="F1442E"/>
                          </a:solidFill>
                          <a:latin typeface="BM Hanna"/>
                        </a:rPr>
                        <a:t>50,900</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3640"/>
                        </a:lnSpc>
                        <a:defRPr/>
                      </a:pPr>
                      <a:r>
                        <a:rPr lang="en-US" sz="2600">
                          <a:solidFill>
                            <a:srgbClr val="F1442E"/>
                          </a:solidFill>
                          <a:latin typeface="BM Hanna"/>
                        </a:rPr>
                        <a:t>11.6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3640"/>
                        </a:lnSpc>
                        <a:defRPr/>
                      </a:pPr>
                      <a:r>
                        <a:rPr lang="en-US" sz="2600">
                          <a:solidFill>
                            <a:srgbClr val="F1442E"/>
                          </a:solidFill>
                          <a:latin typeface="BM Hanna"/>
                        </a:rPr>
                        <a:t>14.6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Grand Rapids</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11,126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45,014</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58,393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11.1</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19.2</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Kilimo (Lino Lakes)</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21,399</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363,887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92,133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7.6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6.5</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Mankato</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44,488</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69,112</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68,104</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17.7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22.6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Moorhead</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44,505</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65,318</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81,386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10.9</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9.4</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Red Wing</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16,547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47,582</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71,414</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8.7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14.3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The Village (Rochester)</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121,395</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162,847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86,976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9.6</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5.9</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Virginia</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8,421</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200,231</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62,704</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14.7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13.7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Wabasha</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2,559</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21,387</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70,603</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7.1</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9.0</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685157">
                <a:tc>
                  <a:txBody>
                    <a:bodyPr anchor="t" rtlCol="false"/>
                    <a:lstStyle/>
                    <a:p>
                      <a:pPr algn="l">
                        <a:lnSpc>
                          <a:spcPts val="2239"/>
                        </a:lnSpc>
                        <a:defRPr/>
                      </a:pPr>
                      <a:r>
                        <a:rPr lang="en-US" sz="1599">
                          <a:solidFill>
                            <a:srgbClr val="000000"/>
                          </a:solidFill>
                          <a:latin typeface="BM Hanna"/>
                        </a:rPr>
                        <a:t>Willmar</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21,015</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43,732</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67,798</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11.0</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BM Hanna"/>
                        </a:rPr>
                        <a:t>14.4</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r h="410025">
                <a:tc gridSpan="6">
                  <a:txBody>
                    <a:bodyPr anchor="t" rtlCol="false"/>
                    <a:lstStyle/>
                    <a:p>
                      <a:pPr algn="l">
                        <a:lnSpc>
                          <a:spcPts val="2520"/>
                        </a:lnSpc>
                        <a:defRPr/>
                      </a:pPr>
                      <a:r>
                        <a:rPr lang="en-US" sz="1800">
                          <a:solidFill>
                            <a:srgbClr val="000000"/>
                          </a:solidFill>
                          <a:latin typeface="BM Hanna"/>
                        </a:rPr>
                        <a:t>Source: U.S. Census, census.gov</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2520"/>
                        </a:lnSpc>
                        <a:defRPr/>
                      </a:pPr>
                      <a:r>
                        <a:rPr lang="en-US" sz="1800">
                          <a:solidFill>
                            <a:srgbClr val="000000"/>
                          </a:solidFill>
                          <a:latin typeface="BM Hanna"/>
                        </a:rPr>
                        <a:t>Source: U.S. Census, census.gov</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2520"/>
                        </a:lnSpc>
                        <a:defRPr/>
                      </a:pPr>
                      <a:r>
                        <a:rPr lang="en-US" sz="1800">
                          <a:solidFill>
                            <a:srgbClr val="000000"/>
                          </a:solidFill>
                          <a:latin typeface="BM Hanna"/>
                        </a:rPr>
                        <a:t>Source: U.S. Census, census.gov</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2520"/>
                        </a:lnSpc>
                        <a:defRPr/>
                      </a:pPr>
                      <a:r>
                        <a:rPr lang="en-US" sz="1800">
                          <a:solidFill>
                            <a:srgbClr val="000000"/>
                          </a:solidFill>
                          <a:latin typeface="BM Hanna"/>
                        </a:rPr>
                        <a:t>Source: U.S. Census, census.gov</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2520"/>
                        </a:lnSpc>
                        <a:defRPr/>
                      </a:pPr>
                      <a:r>
                        <a:rPr lang="en-US" sz="1800">
                          <a:solidFill>
                            <a:srgbClr val="000000"/>
                          </a:solidFill>
                          <a:latin typeface="BM Hanna"/>
                        </a:rPr>
                        <a:t>Source: U.S. Census, census.gov</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c hMerge="true">
                  <a:txBody>
                    <a:bodyPr anchor="t" rtlCol="false"/>
                    <a:lstStyle/>
                    <a:p>
                      <a:pPr algn="l">
                        <a:lnSpc>
                          <a:spcPts val="2520"/>
                        </a:lnSpc>
                        <a:defRPr/>
                      </a:pPr>
                      <a:r>
                        <a:rPr lang="en-US" sz="1800">
                          <a:solidFill>
                            <a:srgbClr val="000000"/>
                          </a:solidFill>
                          <a:latin typeface="BM Hanna"/>
                        </a:rPr>
                        <a:t>Source: U.S. Census, census.gov</a:t>
                      </a:r>
                      <a:endParaRPr lang="en-US" sz="1100"/>
                    </a:p>
                  </a:txBody>
                  <a:tcPr marL="47625" marR="47625" marT="47625" marB="47625"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tcPr>
                </a:tc>
              </a:tr>
            </a:tbl>
          </a:graphicData>
        </a:graphic>
      </p:graphicFrame>
      <p:sp>
        <p:nvSpPr>
          <p:cNvPr name="TextBox 7" id="7"/>
          <p:cNvSpPr txBox="true"/>
          <p:nvPr/>
        </p:nvSpPr>
        <p:spPr>
          <a:xfrm rot="0">
            <a:off x="610935" y="476095"/>
            <a:ext cx="11168425" cy="903861"/>
          </a:xfrm>
          <a:prstGeom prst="rect">
            <a:avLst/>
          </a:prstGeom>
        </p:spPr>
        <p:txBody>
          <a:bodyPr anchor="t" rtlCol="false" tIns="0" lIns="0" bIns="0" rIns="0">
            <a:spAutoFit/>
          </a:bodyPr>
          <a:lstStyle/>
          <a:p>
            <a:pPr marL="0" indent="0" lvl="0">
              <a:lnSpc>
                <a:spcPts val="6715"/>
              </a:lnSpc>
              <a:spcBef>
                <a:spcPct val="0"/>
              </a:spcBef>
            </a:pPr>
            <a:r>
              <a:rPr lang="en-US" sz="6715">
                <a:solidFill>
                  <a:srgbClr val="5D3C36"/>
                </a:solidFill>
                <a:latin typeface="BM Hanna"/>
              </a:rPr>
              <a:t>Punching Above Our Weight!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5271195" y="4485928"/>
            <a:ext cx="118993" cy="11899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graphicFrame>
        <p:nvGraphicFramePr>
          <p:cNvPr name="Table 6" id="6"/>
          <p:cNvGraphicFramePr>
            <a:graphicFrameLocks noGrp="true"/>
          </p:cNvGraphicFramePr>
          <p:nvPr/>
        </p:nvGraphicFramePr>
        <p:xfrm>
          <a:off x="1392306" y="1028700"/>
          <a:ext cx="15141326" cy="7986087"/>
        </p:xfrm>
        <a:graphic>
          <a:graphicData uri="http://schemas.openxmlformats.org/drawingml/2006/table">
            <a:tbl>
              <a:tblPr/>
              <a:tblGrid>
                <a:gridCol w="6733554"/>
                <a:gridCol w="8407772"/>
              </a:tblGrid>
              <a:tr h="1140870">
                <a:tc>
                  <a:txBody>
                    <a:bodyPr anchor="t" rtlCol="false"/>
                    <a:lstStyle/>
                    <a:p>
                      <a:pPr algn="l">
                        <a:lnSpc>
                          <a:spcPts val="4480"/>
                        </a:lnSpc>
                        <a:defRPr/>
                      </a:pPr>
                      <a:r>
                        <a:rPr lang="en-US" sz="3200">
                          <a:solidFill>
                            <a:srgbClr val="000000"/>
                          </a:solidFill>
                          <a:latin typeface="BM Hanna"/>
                        </a:rPr>
                        <a:t>Market</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4480"/>
                        </a:lnSpc>
                        <a:defRPr/>
                      </a:pPr>
                      <a:r>
                        <a:rPr lang="en-US" sz="3200">
                          <a:solidFill>
                            <a:srgbClr val="000000"/>
                          </a:solidFill>
                          <a:latin typeface="BM Hanna"/>
                        </a:rPr>
                        <a:t>2022-2023 grant year sales Oct 1-Sept 30</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1140870">
                <a:tc>
                  <a:txBody>
                    <a:bodyPr anchor="t" rtlCol="false"/>
                    <a:lstStyle/>
                    <a:p>
                      <a:pPr algn="l">
                        <a:lnSpc>
                          <a:spcPts val="4200"/>
                        </a:lnSpc>
                        <a:defRPr/>
                      </a:pPr>
                      <a:r>
                        <a:rPr lang="en-US" sz="3000">
                          <a:solidFill>
                            <a:srgbClr val="F1442E"/>
                          </a:solidFill>
                          <a:latin typeface="BM Hanna"/>
                        </a:rPr>
                        <a:t>Aitkin</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4200"/>
                        </a:lnSpc>
                        <a:defRPr/>
                      </a:pPr>
                      <a:r>
                        <a:rPr lang="en-US" sz="3000">
                          <a:solidFill>
                            <a:srgbClr val="F1442E"/>
                          </a:solidFill>
                          <a:latin typeface="BM Hanna"/>
                        </a:rPr>
                        <a:t>$32,345.00</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1140870">
                <a:tc>
                  <a:txBody>
                    <a:bodyPr anchor="t" rtlCol="false"/>
                    <a:lstStyle/>
                    <a:p>
                      <a:pPr algn="l">
                        <a:lnSpc>
                          <a:spcPts val="3640"/>
                        </a:lnSpc>
                        <a:defRPr/>
                      </a:pPr>
                      <a:r>
                        <a:rPr lang="en-US" sz="2600">
                          <a:solidFill>
                            <a:srgbClr val="000000"/>
                          </a:solidFill>
                          <a:latin typeface="BM Hanna"/>
                        </a:rPr>
                        <a:t>Grand Rapids</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3640"/>
                        </a:lnSpc>
                        <a:defRPr/>
                      </a:pPr>
                      <a:r>
                        <a:rPr lang="en-US" sz="2600">
                          <a:solidFill>
                            <a:srgbClr val="000000"/>
                          </a:solidFill>
                          <a:latin typeface="BM Hanna"/>
                        </a:rPr>
                        <a:t>$41,320.00</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1140870">
                <a:tc>
                  <a:txBody>
                    <a:bodyPr anchor="t" rtlCol="false"/>
                    <a:lstStyle/>
                    <a:p>
                      <a:pPr algn="l">
                        <a:lnSpc>
                          <a:spcPts val="3640"/>
                        </a:lnSpc>
                        <a:defRPr/>
                      </a:pPr>
                      <a:r>
                        <a:rPr lang="en-US" sz="2600">
                          <a:solidFill>
                            <a:srgbClr val="000000"/>
                          </a:solidFill>
                          <a:latin typeface="BM Hanna"/>
                        </a:rPr>
                        <a:t>Red Wing</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3640"/>
                        </a:lnSpc>
                        <a:defRPr/>
                      </a:pPr>
                      <a:r>
                        <a:rPr lang="en-US" sz="2600">
                          <a:solidFill>
                            <a:srgbClr val="000000"/>
                          </a:solidFill>
                          <a:latin typeface="BM Hanna"/>
                        </a:rPr>
                        <a:t>$8,719.00</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1140870">
                <a:tc>
                  <a:txBody>
                    <a:bodyPr anchor="t" rtlCol="false"/>
                    <a:lstStyle/>
                    <a:p>
                      <a:pPr algn="l">
                        <a:lnSpc>
                          <a:spcPts val="3919"/>
                        </a:lnSpc>
                        <a:defRPr/>
                      </a:pPr>
                      <a:r>
                        <a:rPr lang="en-US" sz="2799">
                          <a:solidFill>
                            <a:srgbClr val="000000"/>
                          </a:solidFill>
                          <a:latin typeface="BM Hanna"/>
                        </a:rPr>
                        <a:t>Virginia</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3919"/>
                        </a:lnSpc>
                        <a:defRPr/>
                      </a:pPr>
                      <a:r>
                        <a:rPr lang="en-US" sz="2799">
                          <a:solidFill>
                            <a:srgbClr val="000000"/>
                          </a:solidFill>
                          <a:latin typeface="BM Hanna"/>
                        </a:rPr>
                        <a:t>$3,313.00</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1140870">
                <a:tc>
                  <a:txBody>
                    <a:bodyPr anchor="t" rtlCol="false"/>
                    <a:lstStyle/>
                    <a:p>
                      <a:pPr algn="l">
                        <a:lnSpc>
                          <a:spcPts val="3919"/>
                        </a:lnSpc>
                        <a:defRPr/>
                      </a:pPr>
                      <a:r>
                        <a:rPr lang="en-US" sz="2799">
                          <a:solidFill>
                            <a:srgbClr val="000000"/>
                          </a:solidFill>
                          <a:latin typeface="BM Hanna"/>
                        </a:rPr>
                        <a:t>Wabasha</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3919"/>
                        </a:lnSpc>
                        <a:defRPr/>
                      </a:pPr>
                      <a:r>
                        <a:rPr lang="en-US" sz="2799">
                          <a:solidFill>
                            <a:srgbClr val="000000"/>
                          </a:solidFill>
                          <a:latin typeface="BM Hanna"/>
                        </a:rPr>
                        <a:t>$41,780.00</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1140870">
                <a:tc>
                  <a:txBody>
                    <a:bodyPr anchor="t" rtlCol="false"/>
                    <a:lstStyle/>
                    <a:p>
                      <a:pPr algn="l">
                        <a:lnSpc>
                          <a:spcPts val="3919"/>
                        </a:lnSpc>
                        <a:defRPr/>
                      </a:pPr>
                      <a:r>
                        <a:rPr lang="en-US" sz="2799">
                          <a:solidFill>
                            <a:srgbClr val="000000"/>
                          </a:solidFill>
                          <a:latin typeface="BM Hanna"/>
                        </a:rPr>
                        <a:t>Willmar</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3919"/>
                        </a:lnSpc>
                        <a:defRPr/>
                      </a:pPr>
                      <a:r>
                        <a:rPr lang="en-US" sz="2799">
                          <a:solidFill>
                            <a:srgbClr val="000000"/>
                          </a:solidFill>
                          <a:latin typeface="BM Hanna"/>
                        </a:rPr>
                        <a:t>$48,852.00</a:t>
                      </a:r>
                      <a:endParaRPr lang="en-US" sz="1100"/>
                    </a:p>
                  </a:txBody>
                  <a:tcPr marL="190500" marR="190500" marT="190500" marB="190500"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bl>
          </a:graphicData>
        </a:graphic>
      </p:graphicFrame>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5271195" y="4485928"/>
            <a:ext cx="118993" cy="11899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sp>
        <p:nvSpPr>
          <p:cNvPr name="Freeform 6" id="6"/>
          <p:cNvSpPr/>
          <p:nvPr/>
        </p:nvSpPr>
        <p:spPr>
          <a:xfrm flipH="false" flipV="false" rot="0">
            <a:off x="756262" y="1735087"/>
            <a:ext cx="16503038" cy="8342481"/>
          </a:xfrm>
          <a:custGeom>
            <a:avLst/>
            <a:gdLst/>
            <a:ahLst/>
            <a:cxnLst/>
            <a:rect r="r" b="b" t="t" l="l"/>
            <a:pathLst>
              <a:path h="8342481" w="16503038">
                <a:moveTo>
                  <a:pt x="0" y="0"/>
                </a:moveTo>
                <a:lnTo>
                  <a:pt x="16503038" y="0"/>
                </a:lnTo>
                <a:lnTo>
                  <a:pt x="16503038" y="8342481"/>
                </a:lnTo>
                <a:lnTo>
                  <a:pt x="0" y="8342481"/>
                </a:lnTo>
                <a:lnTo>
                  <a:pt x="0" y="0"/>
                </a:lnTo>
                <a:close/>
              </a:path>
            </a:pathLst>
          </a:custGeom>
          <a:blipFill>
            <a:blip r:embed="rId3"/>
            <a:stretch>
              <a:fillRect l="0" t="0" r="0" b="0"/>
            </a:stretch>
          </a:blipFill>
        </p:spPr>
      </p:sp>
      <p:sp>
        <p:nvSpPr>
          <p:cNvPr name="TextBox 7" id="7"/>
          <p:cNvSpPr txBox="true"/>
          <p:nvPr/>
        </p:nvSpPr>
        <p:spPr>
          <a:xfrm rot="0">
            <a:off x="756262" y="759460"/>
            <a:ext cx="16003246" cy="481330"/>
          </a:xfrm>
          <a:prstGeom prst="rect">
            <a:avLst/>
          </a:prstGeom>
        </p:spPr>
        <p:txBody>
          <a:bodyPr anchor="t" rtlCol="false" tIns="0" lIns="0" bIns="0" rIns="0">
            <a:spAutoFit/>
          </a:bodyPr>
          <a:lstStyle/>
          <a:p>
            <a:pPr>
              <a:lnSpc>
                <a:spcPts val="3919"/>
              </a:lnSpc>
            </a:pPr>
            <a:r>
              <a:rPr lang="en-US" sz="2799">
                <a:solidFill>
                  <a:srgbClr val="000000"/>
                </a:solidFill>
                <a:latin typeface="Canva Sans Bold"/>
              </a:rPr>
              <a:t>Sales as a proportion of median household income, adjusted by population and poverty rate</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5271195" y="4485928"/>
            <a:ext cx="118993" cy="11899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839"/>
                </a:lnSpc>
              </a:pPr>
            </a:p>
          </p:txBody>
        </p:sp>
      </p:grpSp>
      <p:grpSp>
        <p:nvGrpSpPr>
          <p:cNvPr name="Group 6" id="6"/>
          <p:cNvGrpSpPr>
            <a:grpSpLocks noChangeAspect="true"/>
          </p:cNvGrpSpPr>
          <p:nvPr/>
        </p:nvGrpSpPr>
        <p:grpSpPr>
          <a:xfrm rot="0">
            <a:off x="6583496" y="5143500"/>
            <a:ext cx="3382995" cy="4367017"/>
            <a:chOff x="0" y="0"/>
            <a:chExt cx="1934210" cy="2496820"/>
          </a:xfrm>
        </p:grpSpPr>
        <p:sp>
          <p:nvSpPr>
            <p:cNvPr name="Freeform 7" id="7"/>
            <p:cNvSpPr/>
            <p:nvPr/>
          </p:nvSpPr>
          <p:spPr>
            <a:xfrm flipH="false" flipV="false" rot="0">
              <a:off x="0" y="31750"/>
              <a:ext cx="1934210" cy="2346960"/>
            </a:xfrm>
            <a:custGeom>
              <a:avLst/>
              <a:gdLst/>
              <a:ahLst/>
              <a:cxnLst/>
              <a:rect r="r" b="b" t="t" l="l"/>
              <a:pathLst>
                <a:path h="2346960" w="1934210">
                  <a:moveTo>
                    <a:pt x="1934210" y="2346960"/>
                  </a:moveTo>
                  <a:lnTo>
                    <a:pt x="15240" y="2259330"/>
                  </a:lnTo>
                  <a:lnTo>
                    <a:pt x="0" y="74930"/>
                  </a:lnTo>
                  <a:lnTo>
                    <a:pt x="1934210" y="0"/>
                  </a:lnTo>
                  <a:close/>
                </a:path>
              </a:pathLst>
            </a:custGeom>
            <a:solidFill>
              <a:srgbClr val="BFBFBF"/>
            </a:solidFill>
          </p:spPr>
        </p:sp>
        <p:sp>
          <p:nvSpPr>
            <p:cNvPr name="Freeform 8" id="8"/>
            <p:cNvSpPr/>
            <p:nvPr/>
          </p:nvSpPr>
          <p:spPr>
            <a:xfrm flipH="false" flipV="false" rot="0">
              <a:off x="1789430" y="1270"/>
              <a:ext cx="125730" cy="2494280"/>
            </a:xfrm>
            <a:custGeom>
              <a:avLst/>
              <a:gdLst/>
              <a:ahLst/>
              <a:cxnLst/>
              <a:rect r="r" b="b" t="t" l="l"/>
              <a:pathLst>
                <a:path h="2494280" w="125730">
                  <a:moveTo>
                    <a:pt x="0" y="2494280"/>
                  </a:moveTo>
                  <a:lnTo>
                    <a:pt x="125730" y="2373630"/>
                  </a:lnTo>
                  <a:lnTo>
                    <a:pt x="125730" y="31750"/>
                  </a:lnTo>
                  <a:lnTo>
                    <a:pt x="0" y="0"/>
                  </a:lnTo>
                  <a:close/>
                </a:path>
              </a:pathLst>
            </a:custGeom>
            <a:solidFill>
              <a:srgbClr val="FAFAFA"/>
            </a:solidFill>
          </p:spPr>
        </p:sp>
        <p:sp>
          <p:nvSpPr>
            <p:cNvPr name="Freeform 9" id="9"/>
            <p:cNvSpPr/>
            <p:nvPr/>
          </p:nvSpPr>
          <p:spPr>
            <a:xfrm flipH="false" flipV="false" rot="0">
              <a:off x="0" y="0"/>
              <a:ext cx="1812290" cy="2496820"/>
            </a:xfrm>
            <a:custGeom>
              <a:avLst/>
              <a:gdLst/>
              <a:ahLst/>
              <a:cxnLst/>
              <a:rect r="r" b="b" t="t" l="l"/>
              <a:pathLst>
                <a:path h="2496820" w="1812290">
                  <a:moveTo>
                    <a:pt x="1812290" y="2496820"/>
                  </a:moveTo>
                  <a:lnTo>
                    <a:pt x="0" y="2404110"/>
                  </a:lnTo>
                  <a:lnTo>
                    <a:pt x="0" y="92710"/>
                  </a:lnTo>
                  <a:lnTo>
                    <a:pt x="1812290" y="0"/>
                  </a:lnTo>
                  <a:close/>
                </a:path>
              </a:pathLst>
            </a:custGeom>
            <a:solidFill>
              <a:srgbClr val="E9E9E9"/>
            </a:solidFill>
          </p:spPr>
        </p:sp>
        <p:sp>
          <p:nvSpPr>
            <p:cNvPr name="Freeform 10" id="10"/>
            <p:cNvSpPr/>
            <p:nvPr/>
          </p:nvSpPr>
          <p:spPr>
            <a:xfrm flipH="false" flipV="false" rot="0">
              <a:off x="31750" y="88900"/>
              <a:ext cx="31750" cy="2319020"/>
            </a:xfrm>
            <a:custGeom>
              <a:avLst/>
              <a:gdLst/>
              <a:ahLst/>
              <a:cxnLst/>
              <a:rect r="r" b="b" t="t" l="l"/>
              <a:pathLst>
                <a:path h="2319020" w="31750">
                  <a:moveTo>
                    <a:pt x="31750" y="2319020"/>
                  </a:moveTo>
                  <a:lnTo>
                    <a:pt x="0" y="2316480"/>
                  </a:lnTo>
                  <a:lnTo>
                    <a:pt x="0" y="2540"/>
                  </a:lnTo>
                  <a:lnTo>
                    <a:pt x="31750" y="0"/>
                  </a:lnTo>
                  <a:close/>
                </a:path>
              </a:pathLst>
            </a:custGeom>
            <a:solidFill>
              <a:srgbClr val="CCCCCC"/>
            </a:solidFill>
          </p:spPr>
        </p:sp>
        <p:sp>
          <p:nvSpPr>
            <p:cNvPr name="Freeform 11" id="11"/>
            <p:cNvSpPr/>
            <p:nvPr/>
          </p:nvSpPr>
          <p:spPr>
            <a:xfrm flipH="false" flipV="false" rot="0">
              <a:off x="114300" y="54610"/>
              <a:ext cx="1637030" cy="2387600"/>
            </a:xfrm>
            <a:custGeom>
              <a:avLst/>
              <a:gdLst/>
              <a:ahLst/>
              <a:cxnLst/>
              <a:rect r="r" b="b" t="t" l="l"/>
              <a:pathLst>
                <a:path h="2387600" w="1637030">
                  <a:moveTo>
                    <a:pt x="1637030" y="2387600"/>
                  </a:moveTo>
                  <a:lnTo>
                    <a:pt x="0" y="2307590"/>
                  </a:lnTo>
                  <a:lnTo>
                    <a:pt x="0" y="80010"/>
                  </a:lnTo>
                  <a:lnTo>
                    <a:pt x="1637030" y="0"/>
                  </a:lnTo>
                  <a:close/>
                </a:path>
              </a:pathLst>
            </a:custGeom>
            <a:blipFill>
              <a:blip r:embed="rId3"/>
              <a:stretch>
                <a:fillRect l="-4146" t="0" r="-4146" b="0"/>
              </a:stretch>
            </a:blipFill>
          </p:spPr>
        </p:sp>
      </p:grpSp>
      <p:grpSp>
        <p:nvGrpSpPr>
          <p:cNvPr name="Group 12" id="12"/>
          <p:cNvGrpSpPr>
            <a:grpSpLocks noChangeAspect="true"/>
          </p:cNvGrpSpPr>
          <p:nvPr/>
        </p:nvGrpSpPr>
        <p:grpSpPr>
          <a:xfrm rot="0">
            <a:off x="809516" y="5682079"/>
            <a:ext cx="5325744" cy="3707281"/>
            <a:chOff x="0" y="0"/>
            <a:chExt cx="3652520" cy="2542540"/>
          </a:xfrm>
        </p:grpSpPr>
        <p:sp>
          <p:nvSpPr>
            <p:cNvPr name="Freeform 13" id="13"/>
            <p:cNvSpPr/>
            <p:nvPr/>
          </p:nvSpPr>
          <p:spPr>
            <a:xfrm flipH="false" flipV="false" rot="0">
              <a:off x="0" y="33020"/>
              <a:ext cx="3652520" cy="2509520"/>
            </a:xfrm>
            <a:custGeom>
              <a:avLst/>
              <a:gdLst/>
              <a:ahLst/>
              <a:cxnLst/>
              <a:rect r="r" b="b" t="t" l="l"/>
              <a:pathLst>
                <a:path h="2509520" w="3652520">
                  <a:moveTo>
                    <a:pt x="0" y="0"/>
                  </a:moveTo>
                  <a:lnTo>
                    <a:pt x="3652520" y="0"/>
                  </a:lnTo>
                  <a:lnTo>
                    <a:pt x="3652520" y="2509520"/>
                  </a:lnTo>
                  <a:lnTo>
                    <a:pt x="0" y="2509520"/>
                  </a:lnTo>
                  <a:close/>
                </a:path>
              </a:pathLst>
            </a:custGeom>
            <a:solidFill>
              <a:srgbClr val="BFBFBF"/>
            </a:solidFill>
          </p:spPr>
        </p:sp>
        <p:sp>
          <p:nvSpPr>
            <p:cNvPr name="Freeform 14" id="14"/>
            <p:cNvSpPr/>
            <p:nvPr/>
          </p:nvSpPr>
          <p:spPr>
            <a:xfrm flipH="false" flipV="false" rot="0">
              <a:off x="34290" y="71120"/>
              <a:ext cx="1786890" cy="2437130"/>
            </a:xfrm>
            <a:custGeom>
              <a:avLst/>
              <a:gdLst/>
              <a:ahLst/>
              <a:cxnLst/>
              <a:rect r="r" b="b" t="t" l="l"/>
              <a:pathLst>
                <a:path h="2437130" w="1786890">
                  <a:moveTo>
                    <a:pt x="1786890" y="2435860"/>
                  </a:moveTo>
                  <a:cubicBezTo>
                    <a:pt x="1153160" y="2437130"/>
                    <a:pt x="552450" y="2434590"/>
                    <a:pt x="0" y="2435860"/>
                  </a:cubicBezTo>
                  <a:lnTo>
                    <a:pt x="0" y="3810"/>
                  </a:lnTo>
                  <a:cubicBezTo>
                    <a:pt x="570230" y="0"/>
                    <a:pt x="1168400" y="2540"/>
                    <a:pt x="1786890" y="3810"/>
                  </a:cubicBezTo>
                  <a:lnTo>
                    <a:pt x="1786890" y="2435860"/>
                  </a:lnTo>
                  <a:close/>
                </a:path>
              </a:pathLst>
            </a:custGeom>
            <a:solidFill>
              <a:srgbClr val="DBDBDB"/>
            </a:solidFill>
          </p:spPr>
        </p:sp>
        <p:sp>
          <p:nvSpPr>
            <p:cNvPr name="Freeform 15" id="15"/>
            <p:cNvSpPr/>
            <p:nvPr/>
          </p:nvSpPr>
          <p:spPr>
            <a:xfrm flipH="false" flipV="false" rot="0">
              <a:off x="34290" y="41910"/>
              <a:ext cx="1786890" cy="2465070"/>
            </a:xfrm>
            <a:custGeom>
              <a:avLst/>
              <a:gdLst/>
              <a:ahLst/>
              <a:cxnLst/>
              <a:rect r="r" b="b" t="t" l="l"/>
              <a:pathLst>
                <a:path h="2465070" w="1786890">
                  <a:moveTo>
                    <a:pt x="1786890" y="2465070"/>
                  </a:moveTo>
                  <a:cubicBezTo>
                    <a:pt x="1153160" y="2438400"/>
                    <a:pt x="552450" y="2434590"/>
                    <a:pt x="0" y="2465070"/>
                  </a:cubicBezTo>
                  <a:lnTo>
                    <a:pt x="0" y="33020"/>
                  </a:lnTo>
                  <a:cubicBezTo>
                    <a:pt x="570230" y="0"/>
                    <a:pt x="1168400" y="2540"/>
                    <a:pt x="1786890" y="33020"/>
                  </a:cubicBezTo>
                  <a:lnTo>
                    <a:pt x="1786890" y="2465070"/>
                  </a:lnTo>
                  <a:close/>
                </a:path>
              </a:pathLst>
            </a:custGeom>
            <a:solidFill>
              <a:srgbClr val="E9E9E9"/>
            </a:solidFill>
          </p:spPr>
        </p:sp>
        <p:sp>
          <p:nvSpPr>
            <p:cNvPr name="Freeform 16" id="16"/>
            <p:cNvSpPr/>
            <p:nvPr/>
          </p:nvSpPr>
          <p:spPr>
            <a:xfrm flipH="false" flipV="false" rot="0">
              <a:off x="85090" y="-21590"/>
              <a:ext cx="1737360" cy="2528570"/>
            </a:xfrm>
            <a:custGeom>
              <a:avLst/>
              <a:gdLst/>
              <a:ahLst/>
              <a:cxnLst/>
              <a:rect r="r" b="b" t="t" l="l"/>
              <a:pathLst>
                <a:path h="2528570" w="1737360">
                  <a:moveTo>
                    <a:pt x="1736090" y="2528570"/>
                  </a:moveTo>
                  <a:cubicBezTo>
                    <a:pt x="1102360" y="2501900"/>
                    <a:pt x="552450" y="2458720"/>
                    <a:pt x="0" y="2489200"/>
                  </a:cubicBezTo>
                  <a:lnTo>
                    <a:pt x="7620" y="33020"/>
                  </a:lnTo>
                  <a:cubicBezTo>
                    <a:pt x="577850" y="0"/>
                    <a:pt x="1113790" y="40640"/>
                    <a:pt x="1737360" y="95250"/>
                  </a:cubicBezTo>
                  <a:lnTo>
                    <a:pt x="1737360" y="2528570"/>
                  </a:lnTo>
                  <a:close/>
                </a:path>
              </a:pathLst>
            </a:custGeom>
            <a:blipFill>
              <a:blip r:embed="rId4"/>
              <a:stretch>
                <a:fillRect l="-49624" t="0" r="-49624" b="0"/>
              </a:stretch>
            </a:blipFill>
          </p:spPr>
        </p:sp>
        <p:sp>
          <p:nvSpPr>
            <p:cNvPr name="Freeform 17" id="17"/>
            <p:cNvSpPr/>
            <p:nvPr/>
          </p:nvSpPr>
          <p:spPr>
            <a:xfrm flipH="false" flipV="false" rot="0">
              <a:off x="1821180" y="71120"/>
              <a:ext cx="1786890" cy="2437130"/>
            </a:xfrm>
            <a:custGeom>
              <a:avLst/>
              <a:gdLst/>
              <a:ahLst/>
              <a:cxnLst/>
              <a:rect r="r" b="b" t="t" l="l"/>
              <a:pathLst>
                <a:path h="2437130" w="1786890">
                  <a:moveTo>
                    <a:pt x="0" y="2435860"/>
                  </a:moveTo>
                  <a:cubicBezTo>
                    <a:pt x="633730" y="2437130"/>
                    <a:pt x="1234440" y="2434590"/>
                    <a:pt x="1786890" y="2435860"/>
                  </a:cubicBezTo>
                  <a:lnTo>
                    <a:pt x="1786890" y="3810"/>
                  </a:lnTo>
                  <a:cubicBezTo>
                    <a:pt x="1216660" y="0"/>
                    <a:pt x="618490" y="2540"/>
                    <a:pt x="0" y="3810"/>
                  </a:cubicBezTo>
                  <a:lnTo>
                    <a:pt x="0" y="2435860"/>
                  </a:lnTo>
                  <a:close/>
                </a:path>
              </a:pathLst>
            </a:custGeom>
            <a:solidFill>
              <a:srgbClr val="DBDBDB"/>
            </a:solidFill>
          </p:spPr>
        </p:sp>
        <p:sp>
          <p:nvSpPr>
            <p:cNvPr name="Freeform 18" id="18"/>
            <p:cNvSpPr/>
            <p:nvPr/>
          </p:nvSpPr>
          <p:spPr>
            <a:xfrm flipH="false" flipV="false" rot="0">
              <a:off x="1821180" y="41910"/>
              <a:ext cx="1786890" cy="2465070"/>
            </a:xfrm>
            <a:custGeom>
              <a:avLst/>
              <a:gdLst/>
              <a:ahLst/>
              <a:cxnLst/>
              <a:rect r="r" b="b" t="t" l="l"/>
              <a:pathLst>
                <a:path h="2465070" w="1786890">
                  <a:moveTo>
                    <a:pt x="0" y="2465070"/>
                  </a:moveTo>
                  <a:cubicBezTo>
                    <a:pt x="633730" y="2438400"/>
                    <a:pt x="1234440" y="2434590"/>
                    <a:pt x="1786890" y="2465070"/>
                  </a:cubicBezTo>
                  <a:lnTo>
                    <a:pt x="1786890" y="33020"/>
                  </a:lnTo>
                  <a:cubicBezTo>
                    <a:pt x="1216660" y="0"/>
                    <a:pt x="618490" y="2540"/>
                    <a:pt x="0" y="33020"/>
                  </a:cubicBezTo>
                  <a:lnTo>
                    <a:pt x="0" y="2465070"/>
                  </a:lnTo>
                  <a:close/>
                </a:path>
              </a:pathLst>
            </a:custGeom>
            <a:solidFill>
              <a:srgbClr val="E9E9E9"/>
            </a:solidFill>
          </p:spPr>
        </p:sp>
        <p:sp>
          <p:nvSpPr>
            <p:cNvPr name="Freeform 19" id="19"/>
            <p:cNvSpPr/>
            <p:nvPr/>
          </p:nvSpPr>
          <p:spPr>
            <a:xfrm flipH="false" flipV="false" rot="0">
              <a:off x="1821180" y="-21590"/>
              <a:ext cx="1736090" cy="2528570"/>
            </a:xfrm>
            <a:custGeom>
              <a:avLst/>
              <a:gdLst/>
              <a:ahLst/>
              <a:cxnLst/>
              <a:rect r="r" b="b" t="t" l="l"/>
              <a:pathLst>
                <a:path h="2528570" w="1736090">
                  <a:moveTo>
                    <a:pt x="0" y="2528570"/>
                  </a:moveTo>
                  <a:cubicBezTo>
                    <a:pt x="633730" y="2501900"/>
                    <a:pt x="1183640" y="2458720"/>
                    <a:pt x="1736090" y="2489200"/>
                  </a:cubicBezTo>
                  <a:lnTo>
                    <a:pt x="1729740" y="33020"/>
                  </a:lnTo>
                  <a:cubicBezTo>
                    <a:pt x="1159510" y="0"/>
                    <a:pt x="623570" y="40640"/>
                    <a:pt x="0" y="95250"/>
                  </a:cubicBezTo>
                  <a:lnTo>
                    <a:pt x="0" y="2528570"/>
                  </a:lnTo>
                  <a:close/>
                </a:path>
              </a:pathLst>
            </a:custGeom>
            <a:blipFill>
              <a:blip r:embed="rId5"/>
              <a:stretch>
                <a:fillRect l="-3524" t="0" r="-3524" b="0"/>
              </a:stretch>
            </a:blipFill>
          </p:spPr>
        </p:sp>
        <p:sp>
          <p:nvSpPr>
            <p:cNvPr name="Freeform 20" id="20"/>
            <p:cNvSpPr/>
            <p:nvPr/>
          </p:nvSpPr>
          <p:spPr>
            <a:xfrm flipH="false" flipV="false" rot="0">
              <a:off x="1807210" y="74930"/>
              <a:ext cx="29210" cy="2433320"/>
            </a:xfrm>
            <a:custGeom>
              <a:avLst/>
              <a:gdLst/>
              <a:ahLst/>
              <a:cxnLst/>
              <a:rect r="r" b="b" t="t" l="l"/>
              <a:pathLst>
                <a:path h="2433320" w="29210">
                  <a:moveTo>
                    <a:pt x="12700" y="2432050"/>
                  </a:moveTo>
                  <a:cubicBezTo>
                    <a:pt x="3810" y="2228850"/>
                    <a:pt x="1270" y="2026920"/>
                    <a:pt x="3810" y="1823720"/>
                  </a:cubicBezTo>
                  <a:cubicBezTo>
                    <a:pt x="5080" y="1722120"/>
                    <a:pt x="8890" y="1620520"/>
                    <a:pt x="10160" y="1520190"/>
                  </a:cubicBezTo>
                  <a:cubicBezTo>
                    <a:pt x="11430" y="1418590"/>
                    <a:pt x="8890" y="1316990"/>
                    <a:pt x="7620" y="1216660"/>
                  </a:cubicBezTo>
                  <a:cubicBezTo>
                    <a:pt x="5080" y="1115060"/>
                    <a:pt x="3810" y="1013460"/>
                    <a:pt x="2540" y="913130"/>
                  </a:cubicBezTo>
                  <a:cubicBezTo>
                    <a:pt x="1270" y="811530"/>
                    <a:pt x="0" y="709930"/>
                    <a:pt x="1270" y="609600"/>
                  </a:cubicBezTo>
                  <a:cubicBezTo>
                    <a:pt x="2540" y="406400"/>
                    <a:pt x="5080" y="204470"/>
                    <a:pt x="13970" y="1270"/>
                  </a:cubicBezTo>
                  <a:cubicBezTo>
                    <a:pt x="13970" y="0"/>
                    <a:pt x="13970" y="0"/>
                    <a:pt x="15240" y="0"/>
                  </a:cubicBezTo>
                  <a:cubicBezTo>
                    <a:pt x="16510" y="0"/>
                    <a:pt x="16510" y="0"/>
                    <a:pt x="16510" y="1270"/>
                  </a:cubicBezTo>
                  <a:cubicBezTo>
                    <a:pt x="24130" y="204470"/>
                    <a:pt x="27940" y="406400"/>
                    <a:pt x="29210" y="609600"/>
                  </a:cubicBezTo>
                  <a:cubicBezTo>
                    <a:pt x="29210" y="711200"/>
                    <a:pt x="27940" y="812800"/>
                    <a:pt x="27940" y="913130"/>
                  </a:cubicBezTo>
                  <a:cubicBezTo>
                    <a:pt x="26670" y="1014730"/>
                    <a:pt x="25400" y="1116330"/>
                    <a:pt x="22860" y="1216660"/>
                  </a:cubicBezTo>
                  <a:cubicBezTo>
                    <a:pt x="20320" y="1318260"/>
                    <a:pt x="19050" y="1419860"/>
                    <a:pt x="20320" y="1520190"/>
                  </a:cubicBezTo>
                  <a:cubicBezTo>
                    <a:pt x="21590" y="1621790"/>
                    <a:pt x="25400" y="1723390"/>
                    <a:pt x="26670" y="1823720"/>
                  </a:cubicBezTo>
                  <a:cubicBezTo>
                    <a:pt x="29210" y="2026920"/>
                    <a:pt x="25400" y="2228850"/>
                    <a:pt x="17780" y="2432050"/>
                  </a:cubicBezTo>
                  <a:cubicBezTo>
                    <a:pt x="15240" y="2433320"/>
                    <a:pt x="15240" y="2433320"/>
                    <a:pt x="12700" y="2432050"/>
                  </a:cubicBezTo>
                  <a:cubicBezTo>
                    <a:pt x="13971" y="2433320"/>
                    <a:pt x="12700" y="2433320"/>
                    <a:pt x="12700" y="2432050"/>
                  </a:cubicBezTo>
                  <a:close/>
                </a:path>
              </a:pathLst>
            </a:custGeom>
            <a:solidFill>
              <a:srgbClr val="DBDBDB"/>
            </a:solidFill>
          </p:spPr>
        </p:sp>
      </p:grpSp>
      <p:grpSp>
        <p:nvGrpSpPr>
          <p:cNvPr name="Group 21" id="21"/>
          <p:cNvGrpSpPr>
            <a:grpSpLocks noChangeAspect="true"/>
          </p:cNvGrpSpPr>
          <p:nvPr/>
        </p:nvGrpSpPr>
        <p:grpSpPr>
          <a:xfrm rot="0">
            <a:off x="10414166" y="5143500"/>
            <a:ext cx="3198730" cy="4401540"/>
            <a:chOff x="0" y="0"/>
            <a:chExt cx="1854200" cy="2551430"/>
          </a:xfrm>
        </p:grpSpPr>
        <p:sp>
          <p:nvSpPr>
            <p:cNvPr name="Freeform 22" id="22"/>
            <p:cNvSpPr/>
            <p:nvPr/>
          </p:nvSpPr>
          <p:spPr>
            <a:xfrm flipH="false" flipV="false" rot="0">
              <a:off x="5080" y="41910"/>
              <a:ext cx="1849120" cy="2509520"/>
            </a:xfrm>
            <a:custGeom>
              <a:avLst/>
              <a:gdLst/>
              <a:ahLst/>
              <a:cxnLst/>
              <a:rect r="r" b="b" t="t" l="l"/>
              <a:pathLst>
                <a:path h="2509520" w="1849120">
                  <a:moveTo>
                    <a:pt x="1849120" y="2509520"/>
                  </a:moveTo>
                  <a:lnTo>
                    <a:pt x="27940" y="2509520"/>
                  </a:lnTo>
                  <a:lnTo>
                    <a:pt x="0" y="2467610"/>
                  </a:lnTo>
                  <a:lnTo>
                    <a:pt x="27940" y="0"/>
                  </a:lnTo>
                  <a:lnTo>
                    <a:pt x="1849120" y="0"/>
                  </a:lnTo>
                  <a:close/>
                </a:path>
              </a:pathLst>
            </a:custGeom>
            <a:solidFill>
              <a:srgbClr val="BFBFBF"/>
            </a:solidFill>
          </p:spPr>
        </p:sp>
        <p:sp>
          <p:nvSpPr>
            <p:cNvPr name="Freeform 23" id="23"/>
            <p:cNvSpPr/>
            <p:nvPr/>
          </p:nvSpPr>
          <p:spPr>
            <a:xfrm flipH="false" flipV="false" rot="0">
              <a:off x="19050" y="15240"/>
              <a:ext cx="1823720" cy="2526030"/>
            </a:xfrm>
            <a:custGeom>
              <a:avLst/>
              <a:gdLst/>
              <a:ahLst/>
              <a:cxnLst/>
              <a:rect r="r" b="b" t="t" l="l"/>
              <a:pathLst>
                <a:path h="2526030" w="182372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name="Freeform 24" id="24"/>
            <p:cNvSpPr/>
            <p:nvPr/>
          </p:nvSpPr>
          <p:spPr>
            <a:xfrm flipH="false" flipV="false" rot="0">
              <a:off x="0" y="0"/>
              <a:ext cx="1821180" cy="2509520"/>
            </a:xfrm>
            <a:custGeom>
              <a:avLst/>
              <a:gdLst/>
              <a:ahLst/>
              <a:cxnLst/>
              <a:rect r="r" b="b" t="t" l="l"/>
              <a:pathLst>
                <a:path h="2509520" w="1821180">
                  <a:moveTo>
                    <a:pt x="0" y="0"/>
                  </a:moveTo>
                  <a:lnTo>
                    <a:pt x="1821180" y="0"/>
                  </a:lnTo>
                  <a:lnTo>
                    <a:pt x="1821180" y="2509520"/>
                  </a:lnTo>
                  <a:lnTo>
                    <a:pt x="0" y="2509520"/>
                  </a:lnTo>
                  <a:close/>
                </a:path>
              </a:pathLst>
            </a:custGeom>
            <a:solidFill>
              <a:srgbClr val="E9E9E9"/>
            </a:solidFill>
          </p:spPr>
        </p:sp>
        <p:sp>
          <p:nvSpPr>
            <p:cNvPr name="Freeform 25" id="25"/>
            <p:cNvSpPr/>
            <p:nvPr/>
          </p:nvSpPr>
          <p:spPr>
            <a:xfrm flipH="false" flipV="false" rot="0">
              <a:off x="123190" y="52070"/>
              <a:ext cx="1642110" cy="2405380"/>
            </a:xfrm>
            <a:custGeom>
              <a:avLst/>
              <a:gdLst/>
              <a:ahLst/>
              <a:cxnLst/>
              <a:rect r="r" b="b" t="t" l="l"/>
              <a:pathLst>
                <a:path h="2405380" w="1642110">
                  <a:moveTo>
                    <a:pt x="0" y="0"/>
                  </a:moveTo>
                  <a:lnTo>
                    <a:pt x="1642110" y="0"/>
                  </a:lnTo>
                  <a:lnTo>
                    <a:pt x="1642110" y="2405380"/>
                  </a:lnTo>
                  <a:lnTo>
                    <a:pt x="0" y="2405380"/>
                  </a:lnTo>
                  <a:close/>
                </a:path>
              </a:pathLst>
            </a:custGeom>
            <a:blipFill>
              <a:blip r:embed="rId6"/>
              <a:stretch>
                <a:fillRect l="-59015" t="0" r="-59015" b="0"/>
              </a:stretch>
            </a:blipFill>
          </p:spPr>
        </p:sp>
        <p:sp>
          <p:nvSpPr>
            <p:cNvPr name="Freeform 26" id="26"/>
            <p:cNvSpPr/>
            <p:nvPr/>
          </p:nvSpPr>
          <p:spPr>
            <a:xfrm flipH="false" flipV="false" rot="0">
              <a:off x="38100" y="0"/>
              <a:ext cx="24130" cy="2509520"/>
            </a:xfrm>
            <a:custGeom>
              <a:avLst/>
              <a:gdLst/>
              <a:ahLst/>
              <a:cxnLst/>
              <a:rect r="r" b="b" t="t" l="l"/>
              <a:pathLst>
                <a:path h="2509520" w="24130">
                  <a:moveTo>
                    <a:pt x="0" y="0"/>
                  </a:moveTo>
                  <a:lnTo>
                    <a:pt x="24130" y="0"/>
                  </a:lnTo>
                  <a:lnTo>
                    <a:pt x="24130" y="2509520"/>
                  </a:lnTo>
                  <a:lnTo>
                    <a:pt x="0" y="2509520"/>
                  </a:lnTo>
                  <a:close/>
                </a:path>
              </a:pathLst>
            </a:custGeom>
            <a:solidFill>
              <a:srgbClr val="DBDBDB"/>
            </a:solidFill>
          </p:spPr>
        </p:sp>
      </p:grpSp>
      <p:grpSp>
        <p:nvGrpSpPr>
          <p:cNvPr name="Group 27" id="27"/>
          <p:cNvGrpSpPr>
            <a:grpSpLocks noChangeAspect="true"/>
          </p:cNvGrpSpPr>
          <p:nvPr/>
        </p:nvGrpSpPr>
        <p:grpSpPr>
          <a:xfrm rot="0">
            <a:off x="14060570" y="5143500"/>
            <a:ext cx="3198730" cy="4401540"/>
            <a:chOff x="0" y="0"/>
            <a:chExt cx="1854200" cy="2551430"/>
          </a:xfrm>
        </p:grpSpPr>
        <p:sp>
          <p:nvSpPr>
            <p:cNvPr name="Freeform 28" id="28"/>
            <p:cNvSpPr/>
            <p:nvPr/>
          </p:nvSpPr>
          <p:spPr>
            <a:xfrm flipH="false" flipV="false" rot="0">
              <a:off x="5080" y="41910"/>
              <a:ext cx="1849120" cy="2509520"/>
            </a:xfrm>
            <a:custGeom>
              <a:avLst/>
              <a:gdLst/>
              <a:ahLst/>
              <a:cxnLst/>
              <a:rect r="r" b="b" t="t" l="l"/>
              <a:pathLst>
                <a:path h="2509520" w="1849120">
                  <a:moveTo>
                    <a:pt x="1849120" y="2509520"/>
                  </a:moveTo>
                  <a:lnTo>
                    <a:pt x="27940" y="2509520"/>
                  </a:lnTo>
                  <a:lnTo>
                    <a:pt x="0" y="2467610"/>
                  </a:lnTo>
                  <a:lnTo>
                    <a:pt x="27940" y="0"/>
                  </a:lnTo>
                  <a:lnTo>
                    <a:pt x="1849120" y="0"/>
                  </a:lnTo>
                  <a:close/>
                </a:path>
              </a:pathLst>
            </a:custGeom>
            <a:solidFill>
              <a:srgbClr val="BFBFBF"/>
            </a:solidFill>
          </p:spPr>
        </p:sp>
        <p:sp>
          <p:nvSpPr>
            <p:cNvPr name="Freeform 29" id="29"/>
            <p:cNvSpPr/>
            <p:nvPr/>
          </p:nvSpPr>
          <p:spPr>
            <a:xfrm flipH="false" flipV="false" rot="0">
              <a:off x="19050" y="15240"/>
              <a:ext cx="1823720" cy="2526030"/>
            </a:xfrm>
            <a:custGeom>
              <a:avLst/>
              <a:gdLst/>
              <a:ahLst/>
              <a:cxnLst/>
              <a:rect r="r" b="b" t="t" l="l"/>
              <a:pathLst>
                <a:path h="2526030" w="182372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name="Freeform 30" id="30"/>
            <p:cNvSpPr/>
            <p:nvPr/>
          </p:nvSpPr>
          <p:spPr>
            <a:xfrm flipH="false" flipV="false" rot="0">
              <a:off x="0" y="0"/>
              <a:ext cx="1821180" cy="2509520"/>
            </a:xfrm>
            <a:custGeom>
              <a:avLst/>
              <a:gdLst/>
              <a:ahLst/>
              <a:cxnLst/>
              <a:rect r="r" b="b" t="t" l="l"/>
              <a:pathLst>
                <a:path h="2509520" w="1821180">
                  <a:moveTo>
                    <a:pt x="0" y="0"/>
                  </a:moveTo>
                  <a:lnTo>
                    <a:pt x="1821180" y="0"/>
                  </a:lnTo>
                  <a:lnTo>
                    <a:pt x="1821180" y="2509520"/>
                  </a:lnTo>
                  <a:lnTo>
                    <a:pt x="0" y="2509520"/>
                  </a:lnTo>
                  <a:close/>
                </a:path>
              </a:pathLst>
            </a:custGeom>
            <a:solidFill>
              <a:srgbClr val="E9E9E9"/>
            </a:solidFill>
          </p:spPr>
        </p:sp>
        <p:sp>
          <p:nvSpPr>
            <p:cNvPr name="Freeform 31" id="31"/>
            <p:cNvSpPr/>
            <p:nvPr/>
          </p:nvSpPr>
          <p:spPr>
            <a:xfrm flipH="false" flipV="false" rot="0">
              <a:off x="123190" y="52070"/>
              <a:ext cx="1642110" cy="2405380"/>
            </a:xfrm>
            <a:custGeom>
              <a:avLst/>
              <a:gdLst/>
              <a:ahLst/>
              <a:cxnLst/>
              <a:rect r="r" b="b" t="t" l="l"/>
              <a:pathLst>
                <a:path h="2405380" w="1642110">
                  <a:moveTo>
                    <a:pt x="0" y="0"/>
                  </a:moveTo>
                  <a:lnTo>
                    <a:pt x="1642110" y="0"/>
                  </a:lnTo>
                  <a:lnTo>
                    <a:pt x="1642110" y="2405380"/>
                  </a:lnTo>
                  <a:lnTo>
                    <a:pt x="0" y="2405380"/>
                  </a:lnTo>
                  <a:close/>
                </a:path>
              </a:pathLst>
            </a:custGeom>
            <a:blipFill>
              <a:blip r:embed="rId7"/>
              <a:stretch>
                <a:fillRect l="-96481" t="0" r="-96481" b="0"/>
              </a:stretch>
            </a:blipFill>
          </p:spPr>
        </p:sp>
        <p:sp>
          <p:nvSpPr>
            <p:cNvPr name="Freeform 32" id="32"/>
            <p:cNvSpPr/>
            <p:nvPr/>
          </p:nvSpPr>
          <p:spPr>
            <a:xfrm flipH="false" flipV="false" rot="0">
              <a:off x="38100" y="0"/>
              <a:ext cx="24130" cy="2509520"/>
            </a:xfrm>
            <a:custGeom>
              <a:avLst/>
              <a:gdLst/>
              <a:ahLst/>
              <a:cxnLst/>
              <a:rect r="r" b="b" t="t" l="l"/>
              <a:pathLst>
                <a:path h="2509520" w="24130">
                  <a:moveTo>
                    <a:pt x="0" y="0"/>
                  </a:moveTo>
                  <a:lnTo>
                    <a:pt x="24130" y="0"/>
                  </a:lnTo>
                  <a:lnTo>
                    <a:pt x="24130" y="2509520"/>
                  </a:lnTo>
                  <a:lnTo>
                    <a:pt x="0" y="2509520"/>
                  </a:lnTo>
                  <a:close/>
                </a:path>
              </a:pathLst>
            </a:custGeom>
            <a:solidFill>
              <a:srgbClr val="DBDBDB"/>
            </a:solidFill>
          </p:spPr>
        </p:sp>
      </p:grpSp>
      <p:sp>
        <p:nvSpPr>
          <p:cNvPr name="Freeform 33" id="33"/>
          <p:cNvSpPr/>
          <p:nvPr/>
        </p:nvSpPr>
        <p:spPr>
          <a:xfrm flipH="false" flipV="false" rot="0">
            <a:off x="12707194" y="327622"/>
            <a:ext cx="4234438" cy="4277299"/>
          </a:xfrm>
          <a:custGeom>
            <a:avLst/>
            <a:gdLst/>
            <a:ahLst/>
            <a:cxnLst/>
            <a:rect r="r" b="b" t="t" l="l"/>
            <a:pathLst>
              <a:path h="4277299" w="4234438">
                <a:moveTo>
                  <a:pt x="0" y="0"/>
                </a:moveTo>
                <a:lnTo>
                  <a:pt x="4234438" y="0"/>
                </a:lnTo>
                <a:lnTo>
                  <a:pt x="4234438" y="4277299"/>
                </a:lnTo>
                <a:lnTo>
                  <a:pt x="0" y="4277299"/>
                </a:lnTo>
                <a:lnTo>
                  <a:pt x="0" y="0"/>
                </a:lnTo>
                <a:close/>
              </a:path>
            </a:pathLst>
          </a:custGeom>
          <a:blipFill>
            <a:blip r:embed="rId8"/>
            <a:stretch>
              <a:fillRect l="-8550" t="0" r="0" b="0"/>
            </a:stretch>
          </a:blipFill>
        </p:spPr>
      </p:sp>
      <p:sp>
        <p:nvSpPr>
          <p:cNvPr name="Freeform 34" id="34"/>
          <p:cNvSpPr/>
          <p:nvPr/>
        </p:nvSpPr>
        <p:spPr>
          <a:xfrm flipH="false" flipV="false" rot="0">
            <a:off x="8856972" y="1101564"/>
            <a:ext cx="1880501" cy="1156508"/>
          </a:xfrm>
          <a:custGeom>
            <a:avLst/>
            <a:gdLst/>
            <a:ahLst/>
            <a:cxnLst/>
            <a:rect r="r" b="b" t="t" l="l"/>
            <a:pathLst>
              <a:path h="1156508" w="1880501">
                <a:moveTo>
                  <a:pt x="0" y="0"/>
                </a:moveTo>
                <a:lnTo>
                  <a:pt x="1880501" y="0"/>
                </a:lnTo>
                <a:lnTo>
                  <a:pt x="1880501" y="1156508"/>
                </a:lnTo>
                <a:lnTo>
                  <a:pt x="0" y="11565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5" id="35"/>
          <p:cNvSpPr txBox="true"/>
          <p:nvPr/>
        </p:nvSpPr>
        <p:spPr>
          <a:xfrm rot="0">
            <a:off x="954722" y="1186746"/>
            <a:ext cx="7756892" cy="3036317"/>
          </a:xfrm>
          <a:prstGeom prst="rect">
            <a:avLst/>
          </a:prstGeom>
        </p:spPr>
        <p:txBody>
          <a:bodyPr anchor="t" rtlCol="false" tIns="0" lIns="0" bIns="0" rIns="0">
            <a:spAutoFit/>
          </a:bodyPr>
          <a:lstStyle/>
          <a:p>
            <a:pPr algn="ctr">
              <a:lnSpc>
                <a:spcPts val="7221"/>
              </a:lnSpc>
              <a:spcBef>
                <a:spcPct val="0"/>
              </a:spcBef>
            </a:pPr>
            <a:r>
              <a:rPr lang="en-US" sz="4599">
                <a:solidFill>
                  <a:srgbClr val="F1442E"/>
                </a:solidFill>
                <a:latin typeface="Glacial Indifference Bold"/>
              </a:rPr>
              <a:t>Through the Years Totals</a:t>
            </a:r>
          </a:p>
          <a:p>
            <a:pPr algn="ctr">
              <a:lnSpc>
                <a:spcPts val="5652"/>
              </a:lnSpc>
              <a:spcBef>
                <a:spcPct val="0"/>
              </a:spcBef>
            </a:pPr>
            <a:r>
              <a:rPr lang="en-US" sz="3600">
                <a:solidFill>
                  <a:srgbClr val="3B3A38"/>
                </a:solidFill>
                <a:latin typeface="Glacial Indifference Bold"/>
              </a:rPr>
              <a:t>2021</a:t>
            </a:r>
            <a:r>
              <a:rPr lang="en-US" sz="3600">
                <a:solidFill>
                  <a:srgbClr val="3B3A38"/>
                </a:solidFill>
                <a:latin typeface="Glacial Indifference"/>
              </a:rPr>
              <a:t> gross sales:  $4,849.62</a:t>
            </a:r>
          </a:p>
          <a:p>
            <a:pPr algn="ctr">
              <a:lnSpc>
                <a:spcPts val="5652"/>
              </a:lnSpc>
              <a:spcBef>
                <a:spcPct val="0"/>
              </a:spcBef>
            </a:pPr>
            <a:r>
              <a:rPr lang="en-US" sz="3600">
                <a:solidFill>
                  <a:srgbClr val="3B3A38"/>
                </a:solidFill>
                <a:latin typeface="Glacial Indifference Bold"/>
              </a:rPr>
              <a:t>2022</a:t>
            </a:r>
            <a:r>
              <a:rPr lang="en-US" sz="3600">
                <a:solidFill>
                  <a:srgbClr val="3B3A38"/>
                </a:solidFill>
                <a:latin typeface="Glacial Indifference"/>
              </a:rPr>
              <a:t> gross sales: $15,687.69</a:t>
            </a:r>
          </a:p>
          <a:p>
            <a:pPr algn="ctr">
              <a:lnSpc>
                <a:spcPts val="5652"/>
              </a:lnSpc>
              <a:spcBef>
                <a:spcPct val="0"/>
              </a:spcBef>
            </a:pPr>
            <a:r>
              <a:rPr lang="en-US" sz="3600">
                <a:solidFill>
                  <a:srgbClr val="3B3A38"/>
                </a:solidFill>
                <a:latin typeface="Glacial Indifference Bold"/>
              </a:rPr>
              <a:t>2023</a:t>
            </a:r>
            <a:r>
              <a:rPr lang="en-US" sz="3600">
                <a:solidFill>
                  <a:srgbClr val="3B3A38"/>
                </a:solidFill>
                <a:latin typeface="Glacial Indifference"/>
              </a:rPr>
              <a:t> gross sales: $57,415.10</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TextBox 3" id="3"/>
          <p:cNvSpPr txBox="true"/>
          <p:nvPr/>
        </p:nvSpPr>
        <p:spPr>
          <a:xfrm rot="0">
            <a:off x="905413" y="3204052"/>
            <a:ext cx="6068481" cy="1181100"/>
          </a:xfrm>
          <a:prstGeom prst="rect">
            <a:avLst/>
          </a:prstGeom>
        </p:spPr>
        <p:txBody>
          <a:bodyPr anchor="t" rtlCol="false" tIns="0" lIns="0" bIns="0" rIns="0">
            <a:spAutoFit/>
          </a:bodyPr>
          <a:lstStyle/>
          <a:p>
            <a:pPr marL="0" indent="0" lvl="0">
              <a:lnSpc>
                <a:spcPts val="3119"/>
              </a:lnSpc>
            </a:pPr>
            <a:r>
              <a:rPr lang="en-US" sz="2599">
                <a:solidFill>
                  <a:srgbClr val="935F55"/>
                </a:solidFill>
                <a:latin typeface="BM Hanna"/>
              </a:rPr>
              <a:t>Riverwood Healthcare Center was a recipient from the Minnesota Department of Health for a GusNIP grant for 3 years. </a:t>
            </a:r>
          </a:p>
        </p:txBody>
      </p:sp>
      <p:sp>
        <p:nvSpPr>
          <p:cNvPr name="TextBox 4" id="4"/>
          <p:cNvSpPr txBox="true"/>
          <p:nvPr/>
        </p:nvSpPr>
        <p:spPr>
          <a:xfrm rot="0">
            <a:off x="905413" y="1615700"/>
            <a:ext cx="6896100" cy="1079463"/>
          </a:xfrm>
          <a:prstGeom prst="rect">
            <a:avLst/>
          </a:prstGeom>
        </p:spPr>
        <p:txBody>
          <a:bodyPr anchor="t" rtlCol="false" tIns="0" lIns="0" bIns="0" rIns="0">
            <a:spAutoFit/>
          </a:bodyPr>
          <a:lstStyle/>
          <a:p>
            <a:pPr marL="0" indent="0" lvl="0">
              <a:lnSpc>
                <a:spcPts val="8000"/>
              </a:lnSpc>
              <a:spcBef>
                <a:spcPct val="0"/>
              </a:spcBef>
            </a:pPr>
            <a:r>
              <a:rPr lang="en-US" sz="8000" u="none">
                <a:solidFill>
                  <a:srgbClr val="5D3C36"/>
                </a:solidFill>
                <a:latin typeface="BM Hanna"/>
              </a:rPr>
              <a:t>Introduction</a:t>
            </a:r>
          </a:p>
        </p:txBody>
      </p:sp>
      <p:sp>
        <p:nvSpPr>
          <p:cNvPr name="Freeform 5" id="5"/>
          <p:cNvSpPr/>
          <p:nvPr/>
        </p:nvSpPr>
        <p:spPr>
          <a:xfrm flipH="false" flipV="false" rot="0">
            <a:off x="1235234" y="9111058"/>
            <a:ext cx="3634803" cy="1590226"/>
          </a:xfrm>
          <a:custGeom>
            <a:avLst/>
            <a:gdLst/>
            <a:ahLst/>
            <a:cxnLst/>
            <a:rect r="r" b="b" t="t" l="l"/>
            <a:pathLst>
              <a:path h="1590226" w="3634803">
                <a:moveTo>
                  <a:pt x="0" y="0"/>
                </a:moveTo>
                <a:lnTo>
                  <a:pt x="3634802" y="0"/>
                </a:lnTo>
                <a:lnTo>
                  <a:pt x="3634802" y="1590226"/>
                </a:lnTo>
                <a:lnTo>
                  <a:pt x="0" y="15902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499239" y="6616626"/>
            <a:ext cx="2282122" cy="3289545"/>
          </a:xfrm>
          <a:custGeom>
            <a:avLst/>
            <a:gdLst/>
            <a:ahLst/>
            <a:cxnLst/>
            <a:rect r="r" b="b" t="t" l="l"/>
            <a:pathLst>
              <a:path h="3289545" w="2282122">
                <a:moveTo>
                  <a:pt x="0" y="0"/>
                </a:moveTo>
                <a:lnTo>
                  <a:pt x="2282122" y="0"/>
                </a:lnTo>
                <a:lnTo>
                  <a:pt x="2282122" y="3289545"/>
                </a:lnTo>
                <a:lnTo>
                  <a:pt x="0" y="3289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2634619" y="2614631"/>
            <a:ext cx="2802090" cy="1197893"/>
          </a:xfrm>
          <a:custGeom>
            <a:avLst/>
            <a:gdLst/>
            <a:ahLst/>
            <a:cxnLst/>
            <a:rect r="r" b="b" t="t" l="l"/>
            <a:pathLst>
              <a:path h="1197893" w="2802090">
                <a:moveTo>
                  <a:pt x="0" y="0"/>
                </a:moveTo>
                <a:lnTo>
                  <a:pt x="2802090" y="0"/>
                </a:lnTo>
                <a:lnTo>
                  <a:pt x="2802090" y="1197893"/>
                </a:lnTo>
                <a:lnTo>
                  <a:pt x="0" y="11978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769744">
            <a:off x="14866445" y="3363804"/>
            <a:ext cx="3702254" cy="2503649"/>
          </a:xfrm>
          <a:custGeom>
            <a:avLst/>
            <a:gdLst/>
            <a:ahLst/>
            <a:cxnLst/>
            <a:rect r="r" b="b" t="t" l="l"/>
            <a:pathLst>
              <a:path h="2503649" w="3702254">
                <a:moveTo>
                  <a:pt x="0" y="0"/>
                </a:moveTo>
                <a:lnTo>
                  <a:pt x="3702254" y="0"/>
                </a:lnTo>
                <a:lnTo>
                  <a:pt x="3702254" y="2503649"/>
                </a:lnTo>
                <a:lnTo>
                  <a:pt x="0" y="25036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355647">
            <a:off x="12105844" y="-877759"/>
            <a:ext cx="2384175" cy="2851031"/>
          </a:xfrm>
          <a:custGeom>
            <a:avLst/>
            <a:gdLst/>
            <a:ahLst/>
            <a:cxnLst/>
            <a:rect r="r" b="b" t="t" l="l"/>
            <a:pathLst>
              <a:path h="2851031" w="2384175">
                <a:moveTo>
                  <a:pt x="0" y="0"/>
                </a:moveTo>
                <a:lnTo>
                  <a:pt x="2384175" y="0"/>
                </a:lnTo>
                <a:lnTo>
                  <a:pt x="2384175" y="2851031"/>
                </a:lnTo>
                <a:lnTo>
                  <a:pt x="0" y="28510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11135755" y="9258300"/>
            <a:ext cx="1263348" cy="1295741"/>
          </a:xfrm>
          <a:custGeom>
            <a:avLst/>
            <a:gdLst/>
            <a:ahLst/>
            <a:cxnLst/>
            <a:rect r="r" b="b" t="t" l="l"/>
            <a:pathLst>
              <a:path h="1295741" w="1263348">
                <a:moveTo>
                  <a:pt x="0" y="0"/>
                </a:moveTo>
                <a:lnTo>
                  <a:pt x="1263348" y="0"/>
                </a:lnTo>
                <a:lnTo>
                  <a:pt x="1263348" y="1295741"/>
                </a:lnTo>
                <a:lnTo>
                  <a:pt x="0" y="12957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1523282">
            <a:off x="10140561" y="2165270"/>
            <a:ext cx="1908549" cy="3161158"/>
          </a:xfrm>
          <a:custGeom>
            <a:avLst/>
            <a:gdLst/>
            <a:ahLst/>
            <a:cxnLst/>
            <a:rect r="r" b="b" t="t" l="l"/>
            <a:pathLst>
              <a:path h="3161158" w="1908549">
                <a:moveTo>
                  <a:pt x="0" y="0"/>
                </a:moveTo>
                <a:lnTo>
                  <a:pt x="1908549" y="0"/>
                </a:lnTo>
                <a:lnTo>
                  <a:pt x="1908549" y="3161158"/>
                </a:lnTo>
                <a:lnTo>
                  <a:pt x="0" y="316115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926432">
            <a:off x="5639191" y="8271957"/>
            <a:ext cx="3188804" cy="2806147"/>
          </a:xfrm>
          <a:custGeom>
            <a:avLst/>
            <a:gdLst/>
            <a:ahLst/>
            <a:cxnLst/>
            <a:rect r="r" b="b" t="t" l="l"/>
            <a:pathLst>
              <a:path h="2806147" w="3188804">
                <a:moveTo>
                  <a:pt x="0" y="0"/>
                </a:moveTo>
                <a:lnTo>
                  <a:pt x="3188803" y="0"/>
                </a:lnTo>
                <a:lnTo>
                  <a:pt x="3188803" y="2806148"/>
                </a:lnTo>
                <a:lnTo>
                  <a:pt x="0" y="280614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3" id="13"/>
          <p:cNvGrpSpPr>
            <a:grpSpLocks noChangeAspect="true"/>
          </p:cNvGrpSpPr>
          <p:nvPr/>
        </p:nvGrpSpPr>
        <p:grpSpPr>
          <a:xfrm rot="-331293">
            <a:off x="8100021" y="4556571"/>
            <a:ext cx="8869984" cy="6483690"/>
            <a:chOff x="0" y="0"/>
            <a:chExt cx="2435860" cy="1780540"/>
          </a:xfrm>
        </p:grpSpPr>
        <p:sp>
          <p:nvSpPr>
            <p:cNvPr name="Freeform 14" id="14"/>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19"/>
              <a:stretch>
                <a:fillRect l="0" t="-42819" r="0" b="-42819"/>
              </a:stretch>
            </a:blipFill>
          </p:spPr>
        </p:sp>
        <p:sp>
          <p:nvSpPr>
            <p:cNvPr name="Freeform 15" id="15"/>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20"/>
              <a:stretch>
                <a:fillRect l="-66" t="0" r="-66" b="0"/>
              </a:stretch>
            </a:blipFill>
          </p:spPr>
        </p:sp>
      </p:grpSp>
      <p:sp>
        <p:nvSpPr>
          <p:cNvPr name="Freeform 16" id="16"/>
          <p:cNvSpPr/>
          <p:nvPr/>
        </p:nvSpPr>
        <p:spPr>
          <a:xfrm flipH="false" flipV="false" rot="1863011">
            <a:off x="15150640" y="-644177"/>
            <a:ext cx="2697198" cy="3154618"/>
          </a:xfrm>
          <a:custGeom>
            <a:avLst/>
            <a:gdLst/>
            <a:ahLst/>
            <a:cxnLst/>
            <a:rect r="r" b="b" t="t" l="l"/>
            <a:pathLst>
              <a:path h="3154618" w="2697198">
                <a:moveTo>
                  <a:pt x="0" y="0"/>
                </a:moveTo>
                <a:lnTo>
                  <a:pt x="2697198" y="0"/>
                </a:lnTo>
                <a:lnTo>
                  <a:pt x="2697198" y="3154618"/>
                </a:lnTo>
                <a:lnTo>
                  <a:pt x="0" y="315461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7" id="17"/>
          <p:cNvSpPr/>
          <p:nvPr/>
        </p:nvSpPr>
        <p:spPr>
          <a:xfrm flipH="false" flipV="false" rot="975012">
            <a:off x="8007442" y="-399442"/>
            <a:ext cx="2959997" cy="1894398"/>
          </a:xfrm>
          <a:custGeom>
            <a:avLst/>
            <a:gdLst/>
            <a:ahLst/>
            <a:cxnLst/>
            <a:rect r="r" b="b" t="t" l="l"/>
            <a:pathLst>
              <a:path h="1894398" w="2959997">
                <a:moveTo>
                  <a:pt x="0" y="0"/>
                </a:moveTo>
                <a:lnTo>
                  <a:pt x="2959997" y="0"/>
                </a:lnTo>
                <a:lnTo>
                  <a:pt x="2959997" y="1894398"/>
                </a:lnTo>
                <a:lnTo>
                  <a:pt x="0" y="1894398"/>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8" id="18"/>
          <p:cNvSpPr/>
          <p:nvPr/>
        </p:nvSpPr>
        <p:spPr>
          <a:xfrm flipH="false" flipV="false" rot="-533862">
            <a:off x="-388477" y="7579521"/>
            <a:ext cx="1460337" cy="2965151"/>
          </a:xfrm>
          <a:custGeom>
            <a:avLst/>
            <a:gdLst/>
            <a:ahLst/>
            <a:cxnLst/>
            <a:rect r="r" b="b" t="t" l="l"/>
            <a:pathLst>
              <a:path h="2965151" w="1460337">
                <a:moveTo>
                  <a:pt x="0" y="0"/>
                </a:moveTo>
                <a:lnTo>
                  <a:pt x="1460336" y="0"/>
                </a:lnTo>
                <a:lnTo>
                  <a:pt x="1460336" y="2965151"/>
                </a:lnTo>
                <a:lnTo>
                  <a:pt x="0" y="296515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19" id="19"/>
          <p:cNvSpPr txBox="true"/>
          <p:nvPr/>
        </p:nvSpPr>
        <p:spPr>
          <a:xfrm rot="0">
            <a:off x="905413" y="4987613"/>
            <a:ext cx="6068481" cy="2352675"/>
          </a:xfrm>
          <a:prstGeom prst="rect">
            <a:avLst/>
          </a:prstGeom>
        </p:spPr>
        <p:txBody>
          <a:bodyPr anchor="t" rtlCol="false" tIns="0" lIns="0" bIns="0" rIns="0">
            <a:spAutoFit/>
          </a:bodyPr>
          <a:lstStyle/>
          <a:p>
            <a:pPr marL="0" indent="0" lvl="0">
              <a:lnSpc>
                <a:spcPts val="3119"/>
              </a:lnSpc>
            </a:pPr>
            <a:r>
              <a:rPr lang="en-US" sz="2599">
                <a:solidFill>
                  <a:srgbClr val="935F55"/>
                </a:solidFill>
                <a:latin typeface="BM Hanna"/>
              </a:rPr>
              <a:t>The Hub receives support from Renewing the Countryside; Minnesota Farmers Market Association, Minnesota Institute of Sustainable Agriculture and the Statewide Health Improvement Partnership (SHIP) program.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834442">
            <a:off x="-133441" y="6523953"/>
            <a:ext cx="1712419" cy="3476993"/>
          </a:xfrm>
          <a:custGeom>
            <a:avLst/>
            <a:gdLst/>
            <a:ahLst/>
            <a:cxnLst/>
            <a:rect r="r" b="b" t="t" l="l"/>
            <a:pathLst>
              <a:path h="3476993" w="1712419">
                <a:moveTo>
                  <a:pt x="0" y="0"/>
                </a:moveTo>
                <a:lnTo>
                  <a:pt x="1712419" y="0"/>
                </a:lnTo>
                <a:lnTo>
                  <a:pt x="1712419" y="3476992"/>
                </a:lnTo>
                <a:lnTo>
                  <a:pt x="0" y="34769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528985">
            <a:off x="313605" y="-197582"/>
            <a:ext cx="782844" cy="2545836"/>
          </a:xfrm>
          <a:custGeom>
            <a:avLst/>
            <a:gdLst/>
            <a:ahLst/>
            <a:cxnLst/>
            <a:rect r="r" b="b" t="t" l="l"/>
            <a:pathLst>
              <a:path h="2545836" w="782844">
                <a:moveTo>
                  <a:pt x="0" y="0"/>
                </a:moveTo>
                <a:lnTo>
                  <a:pt x="782844" y="0"/>
                </a:lnTo>
                <a:lnTo>
                  <a:pt x="782844" y="2545836"/>
                </a:lnTo>
                <a:lnTo>
                  <a:pt x="0" y="25458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28700" y="872823"/>
            <a:ext cx="8013777" cy="8744722"/>
            <a:chOff x="0" y="0"/>
            <a:chExt cx="10685037" cy="11659630"/>
          </a:xfrm>
        </p:grpSpPr>
        <p:grpSp>
          <p:nvGrpSpPr>
            <p:cNvPr name="Group 6" id="6"/>
            <p:cNvGrpSpPr/>
            <p:nvPr/>
          </p:nvGrpSpPr>
          <p:grpSpPr>
            <a:xfrm rot="0">
              <a:off x="0" y="0"/>
              <a:ext cx="10662690" cy="11659630"/>
              <a:chOff x="0" y="0"/>
              <a:chExt cx="1276187" cy="1395508"/>
            </a:xfrm>
          </p:grpSpPr>
          <p:sp>
            <p:nvSpPr>
              <p:cNvPr name="Freeform 7" id="7"/>
              <p:cNvSpPr/>
              <p:nvPr/>
            </p:nvSpPr>
            <p:spPr>
              <a:xfrm flipH="false" flipV="false" rot="0">
                <a:off x="0" y="0"/>
                <a:ext cx="1276187" cy="1395508"/>
              </a:xfrm>
              <a:custGeom>
                <a:avLst/>
                <a:gdLst/>
                <a:ahLst/>
                <a:cxnLst/>
                <a:rect r="r" b="b" t="t" l="l"/>
                <a:pathLst>
                  <a:path h="1395508" w="1276187">
                    <a:moveTo>
                      <a:pt x="0" y="0"/>
                    </a:moveTo>
                    <a:lnTo>
                      <a:pt x="1276187" y="0"/>
                    </a:lnTo>
                    <a:lnTo>
                      <a:pt x="1276187" y="1395508"/>
                    </a:lnTo>
                    <a:lnTo>
                      <a:pt x="0" y="1395508"/>
                    </a:lnTo>
                    <a:close/>
                  </a:path>
                </a:pathLst>
              </a:custGeom>
              <a:solidFill>
                <a:srgbClr val="F8EAC2"/>
              </a:solidFill>
              <a:ln w="19050" cap="sq">
                <a:solidFill>
                  <a:srgbClr val="B67782"/>
                </a:solidFill>
                <a:prstDash val="solid"/>
                <a:miter/>
              </a:ln>
            </p:spPr>
          </p:sp>
          <p:sp>
            <p:nvSpPr>
              <p:cNvPr name="TextBox 8" id="8"/>
              <p:cNvSpPr txBox="true"/>
              <p:nvPr/>
            </p:nvSpPr>
            <p:spPr>
              <a:xfrm>
                <a:off x="0" y="-38100"/>
                <a:ext cx="1276187" cy="1433608"/>
              </a:xfrm>
              <a:prstGeom prst="rect">
                <a:avLst/>
              </a:prstGeom>
            </p:spPr>
            <p:txBody>
              <a:bodyPr anchor="ctr" rtlCol="false" tIns="50800" lIns="50800" bIns="50800" rIns="50800"/>
              <a:lstStyle/>
              <a:p>
                <a:pPr algn="ctr">
                  <a:lnSpc>
                    <a:spcPts val="2669"/>
                  </a:lnSpc>
                </a:pPr>
              </a:p>
            </p:txBody>
          </p:sp>
        </p:grpSp>
        <p:grpSp>
          <p:nvGrpSpPr>
            <p:cNvPr name="Group 9" id="9"/>
            <p:cNvGrpSpPr/>
            <p:nvPr/>
          </p:nvGrpSpPr>
          <p:grpSpPr>
            <a:xfrm rot="0">
              <a:off x="22347" y="0"/>
              <a:ext cx="10662690" cy="1620684"/>
              <a:chOff x="0" y="0"/>
              <a:chExt cx="1821288" cy="276828"/>
            </a:xfrm>
          </p:grpSpPr>
          <p:sp>
            <p:nvSpPr>
              <p:cNvPr name="Freeform 10" id="10"/>
              <p:cNvSpPr/>
              <p:nvPr/>
            </p:nvSpPr>
            <p:spPr>
              <a:xfrm flipH="false" flipV="false" rot="0">
                <a:off x="0" y="0"/>
                <a:ext cx="1821288" cy="276828"/>
              </a:xfrm>
              <a:custGeom>
                <a:avLst/>
                <a:gdLst/>
                <a:ahLst/>
                <a:cxnLst/>
                <a:rect r="r" b="b" t="t" l="l"/>
                <a:pathLst>
                  <a:path h="276828" w="1821288">
                    <a:moveTo>
                      <a:pt x="0" y="0"/>
                    </a:moveTo>
                    <a:lnTo>
                      <a:pt x="1821288" y="0"/>
                    </a:lnTo>
                    <a:lnTo>
                      <a:pt x="1821288" y="276828"/>
                    </a:lnTo>
                    <a:lnTo>
                      <a:pt x="0" y="276828"/>
                    </a:lnTo>
                    <a:close/>
                  </a:path>
                </a:pathLst>
              </a:custGeom>
              <a:solidFill>
                <a:srgbClr val="E8C26B"/>
              </a:solidFill>
              <a:ln w="19050" cap="sq">
                <a:solidFill>
                  <a:srgbClr val="B67782"/>
                </a:solidFill>
                <a:prstDash val="solid"/>
                <a:miter/>
              </a:ln>
            </p:spPr>
          </p:sp>
          <p:sp>
            <p:nvSpPr>
              <p:cNvPr name="TextBox 11" id="11"/>
              <p:cNvSpPr txBox="true"/>
              <p:nvPr/>
            </p:nvSpPr>
            <p:spPr>
              <a:xfrm>
                <a:off x="0" y="-19050"/>
                <a:ext cx="1821288" cy="295878"/>
              </a:xfrm>
              <a:prstGeom prst="rect">
                <a:avLst/>
              </a:prstGeom>
            </p:spPr>
            <p:txBody>
              <a:bodyPr anchor="ctr" rtlCol="false" tIns="15090" lIns="15090" bIns="15090" rIns="15090"/>
              <a:lstStyle/>
              <a:p>
                <a:pPr algn="ctr" marL="0" indent="0" lvl="0">
                  <a:lnSpc>
                    <a:spcPts val="582"/>
                  </a:lnSpc>
                  <a:spcBef>
                    <a:spcPct val="0"/>
                  </a:spcBef>
                </a:pPr>
              </a:p>
            </p:txBody>
          </p:sp>
        </p:grpSp>
        <p:sp>
          <p:nvSpPr>
            <p:cNvPr name="TextBox 12" id="12"/>
            <p:cNvSpPr txBox="true"/>
            <p:nvPr/>
          </p:nvSpPr>
          <p:spPr>
            <a:xfrm rot="0">
              <a:off x="1552463" y="296405"/>
              <a:ext cx="7557765" cy="942150"/>
            </a:xfrm>
            <a:prstGeom prst="rect">
              <a:avLst/>
            </a:prstGeom>
          </p:spPr>
          <p:txBody>
            <a:bodyPr anchor="t" rtlCol="false" tIns="0" lIns="0" bIns="0" rIns="0">
              <a:spAutoFit/>
            </a:bodyPr>
            <a:lstStyle/>
            <a:p>
              <a:pPr algn="ctr" marL="0" indent="0" lvl="1">
                <a:lnSpc>
                  <a:spcPts val="5926"/>
                </a:lnSpc>
                <a:spcBef>
                  <a:spcPct val="0"/>
                </a:spcBef>
              </a:pPr>
              <a:r>
                <a:rPr lang="en-US" sz="4233">
                  <a:solidFill>
                    <a:srgbClr val="494847"/>
                  </a:solidFill>
                  <a:latin typeface="Glacial Indifference Bold"/>
                </a:rPr>
                <a:t>Lessons Learned</a:t>
              </a:r>
            </a:p>
          </p:txBody>
        </p:sp>
      </p:grpSp>
      <p:sp>
        <p:nvSpPr>
          <p:cNvPr name="TextBox 13" id="13"/>
          <p:cNvSpPr txBox="true"/>
          <p:nvPr/>
        </p:nvSpPr>
        <p:spPr>
          <a:xfrm rot="0">
            <a:off x="2319157" y="2609114"/>
            <a:ext cx="6324986" cy="6649186"/>
          </a:xfrm>
          <a:prstGeom prst="rect">
            <a:avLst/>
          </a:prstGeom>
        </p:spPr>
        <p:txBody>
          <a:bodyPr anchor="t" rtlCol="false" tIns="0" lIns="0" bIns="0" rIns="0">
            <a:spAutoFit/>
          </a:bodyPr>
          <a:lstStyle/>
          <a:p>
            <a:pPr>
              <a:lnSpc>
                <a:spcPts val="3452"/>
              </a:lnSpc>
            </a:pPr>
            <a:r>
              <a:rPr lang="en-US" sz="2655">
                <a:solidFill>
                  <a:srgbClr val="3B3A38"/>
                </a:solidFill>
                <a:latin typeface="Glacial Indifference"/>
              </a:rPr>
              <a:t>Participant Preference Survey (what things are you willing to try if you had the right education and materials?........) </a:t>
            </a:r>
          </a:p>
          <a:p>
            <a:pPr>
              <a:lnSpc>
                <a:spcPts val="1642"/>
              </a:lnSpc>
            </a:pPr>
          </a:p>
          <a:p>
            <a:pPr>
              <a:lnSpc>
                <a:spcPts val="3452"/>
              </a:lnSpc>
            </a:pPr>
          </a:p>
          <a:p>
            <a:pPr>
              <a:lnSpc>
                <a:spcPts val="3452"/>
              </a:lnSpc>
            </a:pPr>
            <a:r>
              <a:rPr lang="en-US" sz="2655">
                <a:solidFill>
                  <a:srgbClr val="3B3A38"/>
                </a:solidFill>
                <a:latin typeface="Glacial Indifference"/>
              </a:rPr>
              <a:t>“Shopping Like Experience” to select vegetables at the pick - up site.</a:t>
            </a:r>
          </a:p>
          <a:p>
            <a:pPr>
              <a:lnSpc>
                <a:spcPts val="3452"/>
              </a:lnSpc>
            </a:pPr>
          </a:p>
          <a:p>
            <a:pPr>
              <a:lnSpc>
                <a:spcPts val="3452"/>
              </a:lnSpc>
            </a:pPr>
            <a:r>
              <a:rPr lang="en-US" sz="2655">
                <a:solidFill>
                  <a:srgbClr val="3B3A38"/>
                </a:solidFill>
                <a:latin typeface="Glacial Indifference"/>
              </a:rPr>
              <a:t>The volume of food being too much. Considering smaller volume for those who feel like they are overwhelmed with the amount of produce. </a:t>
            </a:r>
          </a:p>
          <a:p>
            <a:pPr>
              <a:lnSpc>
                <a:spcPts val="3452"/>
              </a:lnSpc>
            </a:pPr>
          </a:p>
          <a:p>
            <a:pPr algn="l">
              <a:lnSpc>
                <a:spcPts val="3452"/>
              </a:lnSpc>
            </a:pPr>
            <a:r>
              <a:rPr lang="en-US" sz="2655">
                <a:solidFill>
                  <a:srgbClr val="3B3A38"/>
                </a:solidFill>
                <a:latin typeface="Glacial Indifference"/>
              </a:rPr>
              <a:t>Capacity of staff and volunteers. Looking at summer Food Rx distribution being every other week instead of every week. </a:t>
            </a:r>
          </a:p>
        </p:txBody>
      </p:sp>
      <p:sp>
        <p:nvSpPr>
          <p:cNvPr name="Freeform 14" id="14"/>
          <p:cNvSpPr/>
          <p:nvPr/>
        </p:nvSpPr>
        <p:spPr>
          <a:xfrm flipH="false" flipV="false" rot="0">
            <a:off x="15563163" y="2392822"/>
            <a:ext cx="1877871" cy="2563646"/>
          </a:xfrm>
          <a:custGeom>
            <a:avLst/>
            <a:gdLst/>
            <a:ahLst/>
            <a:cxnLst/>
            <a:rect r="r" b="b" t="t" l="l"/>
            <a:pathLst>
              <a:path h="2563646" w="1877871">
                <a:moveTo>
                  <a:pt x="0" y="0"/>
                </a:moveTo>
                <a:lnTo>
                  <a:pt x="1877871" y="0"/>
                </a:lnTo>
                <a:lnTo>
                  <a:pt x="1877871" y="2563646"/>
                </a:lnTo>
                <a:lnTo>
                  <a:pt x="0" y="25636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7537922" y="9035368"/>
            <a:ext cx="3009110" cy="1655011"/>
          </a:xfrm>
          <a:custGeom>
            <a:avLst/>
            <a:gdLst/>
            <a:ahLst/>
            <a:cxnLst/>
            <a:rect r="r" b="b" t="t" l="l"/>
            <a:pathLst>
              <a:path h="1655011" w="3009110">
                <a:moveTo>
                  <a:pt x="0" y="0"/>
                </a:moveTo>
                <a:lnTo>
                  <a:pt x="3009111" y="0"/>
                </a:lnTo>
                <a:lnTo>
                  <a:pt x="3009111" y="1655011"/>
                </a:lnTo>
                <a:lnTo>
                  <a:pt x="0" y="165501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1703003">
            <a:off x="8186849" y="13311"/>
            <a:ext cx="1372317" cy="2697429"/>
          </a:xfrm>
          <a:custGeom>
            <a:avLst/>
            <a:gdLst/>
            <a:ahLst/>
            <a:cxnLst/>
            <a:rect r="r" b="b" t="t" l="l"/>
            <a:pathLst>
              <a:path h="2697429" w="1372317">
                <a:moveTo>
                  <a:pt x="0" y="0"/>
                </a:moveTo>
                <a:lnTo>
                  <a:pt x="1372317" y="0"/>
                </a:lnTo>
                <a:lnTo>
                  <a:pt x="1372317" y="2697429"/>
                </a:lnTo>
                <a:lnTo>
                  <a:pt x="0" y="269742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1501197">
            <a:off x="13833911" y="4602500"/>
            <a:ext cx="2347389" cy="1587422"/>
          </a:xfrm>
          <a:custGeom>
            <a:avLst/>
            <a:gdLst/>
            <a:ahLst/>
            <a:cxnLst/>
            <a:rect r="r" b="b" t="t" l="l"/>
            <a:pathLst>
              <a:path h="1587422" w="2347389">
                <a:moveTo>
                  <a:pt x="0" y="0"/>
                </a:moveTo>
                <a:lnTo>
                  <a:pt x="2347389" y="0"/>
                </a:lnTo>
                <a:lnTo>
                  <a:pt x="2347389" y="1587422"/>
                </a:lnTo>
                <a:lnTo>
                  <a:pt x="0" y="158742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true" flipV="false" rot="-3593233">
            <a:off x="16083932" y="124534"/>
            <a:ext cx="3247243" cy="2857574"/>
          </a:xfrm>
          <a:custGeom>
            <a:avLst/>
            <a:gdLst/>
            <a:ahLst/>
            <a:cxnLst/>
            <a:rect r="r" b="b" t="t" l="l"/>
            <a:pathLst>
              <a:path h="2857574" w="3247243">
                <a:moveTo>
                  <a:pt x="3247243" y="0"/>
                </a:moveTo>
                <a:lnTo>
                  <a:pt x="0" y="0"/>
                </a:lnTo>
                <a:lnTo>
                  <a:pt x="0" y="2857573"/>
                </a:lnTo>
                <a:lnTo>
                  <a:pt x="3247243" y="2857573"/>
                </a:lnTo>
                <a:lnTo>
                  <a:pt x="3247243"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9" id="19"/>
          <p:cNvGrpSpPr/>
          <p:nvPr/>
        </p:nvGrpSpPr>
        <p:grpSpPr>
          <a:xfrm rot="0">
            <a:off x="9442527" y="872823"/>
            <a:ext cx="8013777" cy="8744722"/>
            <a:chOff x="0" y="0"/>
            <a:chExt cx="10685037" cy="11659630"/>
          </a:xfrm>
        </p:grpSpPr>
        <p:grpSp>
          <p:nvGrpSpPr>
            <p:cNvPr name="Group 20" id="20"/>
            <p:cNvGrpSpPr/>
            <p:nvPr/>
          </p:nvGrpSpPr>
          <p:grpSpPr>
            <a:xfrm rot="0">
              <a:off x="0" y="0"/>
              <a:ext cx="10662690" cy="11659630"/>
              <a:chOff x="0" y="0"/>
              <a:chExt cx="1276187" cy="1395508"/>
            </a:xfrm>
          </p:grpSpPr>
          <p:sp>
            <p:nvSpPr>
              <p:cNvPr name="Freeform 21" id="21"/>
              <p:cNvSpPr/>
              <p:nvPr/>
            </p:nvSpPr>
            <p:spPr>
              <a:xfrm flipH="false" flipV="false" rot="0">
                <a:off x="0" y="0"/>
                <a:ext cx="1276187" cy="1395508"/>
              </a:xfrm>
              <a:custGeom>
                <a:avLst/>
                <a:gdLst/>
                <a:ahLst/>
                <a:cxnLst/>
                <a:rect r="r" b="b" t="t" l="l"/>
                <a:pathLst>
                  <a:path h="1395508" w="1276187">
                    <a:moveTo>
                      <a:pt x="0" y="0"/>
                    </a:moveTo>
                    <a:lnTo>
                      <a:pt x="1276187" y="0"/>
                    </a:lnTo>
                    <a:lnTo>
                      <a:pt x="1276187" y="1395508"/>
                    </a:lnTo>
                    <a:lnTo>
                      <a:pt x="0" y="1395508"/>
                    </a:lnTo>
                    <a:close/>
                  </a:path>
                </a:pathLst>
              </a:custGeom>
              <a:solidFill>
                <a:srgbClr val="F8D7D2"/>
              </a:solidFill>
              <a:ln w="19050" cap="sq">
                <a:solidFill>
                  <a:srgbClr val="B67782"/>
                </a:solidFill>
                <a:prstDash val="solid"/>
                <a:miter/>
              </a:ln>
            </p:spPr>
          </p:sp>
          <p:sp>
            <p:nvSpPr>
              <p:cNvPr name="TextBox 22" id="22"/>
              <p:cNvSpPr txBox="true"/>
              <p:nvPr/>
            </p:nvSpPr>
            <p:spPr>
              <a:xfrm>
                <a:off x="0" y="-38100"/>
                <a:ext cx="1276187" cy="1433608"/>
              </a:xfrm>
              <a:prstGeom prst="rect">
                <a:avLst/>
              </a:prstGeom>
            </p:spPr>
            <p:txBody>
              <a:bodyPr anchor="ctr" rtlCol="false" tIns="50800" lIns="50800" bIns="50800" rIns="50800"/>
              <a:lstStyle/>
              <a:p>
                <a:pPr algn="ctr">
                  <a:lnSpc>
                    <a:spcPts val="2669"/>
                  </a:lnSpc>
                </a:pPr>
              </a:p>
            </p:txBody>
          </p:sp>
        </p:grpSp>
        <p:grpSp>
          <p:nvGrpSpPr>
            <p:cNvPr name="Group 23" id="23"/>
            <p:cNvGrpSpPr/>
            <p:nvPr/>
          </p:nvGrpSpPr>
          <p:grpSpPr>
            <a:xfrm rot="0">
              <a:off x="22347" y="0"/>
              <a:ext cx="10662690" cy="1620684"/>
              <a:chOff x="0" y="0"/>
              <a:chExt cx="1821288" cy="276828"/>
            </a:xfrm>
          </p:grpSpPr>
          <p:sp>
            <p:nvSpPr>
              <p:cNvPr name="Freeform 24" id="24"/>
              <p:cNvSpPr/>
              <p:nvPr/>
            </p:nvSpPr>
            <p:spPr>
              <a:xfrm flipH="false" flipV="false" rot="0">
                <a:off x="0" y="0"/>
                <a:ext cx="1821288" cy="276828"/>
              </a:xfrm>
              <a:custGeom>
                <a:avLst/>
                <a:gdLst/>
                <a:ahLst/>
                <a:cxnLst/>
                <a:rect r="r" b="b" t="t" l="l"/>
                <a:pathLst>
                  <a:path h="276828" w="1821288">
                    <a:moveTo>
                      <a:pt x="0" y="0"/>
                    </a:moveTo>
                    <a:lnTo>
                      <a:pt x="1821288" y="0"/>
                    </a:lnTo>
                    <a:lnTo>
                      <a:pt x="1821288" y="276828"/>
                    </a:lnTo>
                    <a:lnTo>
                      <a:pt x="0" y="276828"/>
                    </a:lnTo>
                    <a:close/>
                  </a:path>
                </a:pathLst>
              </a:custGeom>
              <a:solidFill>
                <a:srgbClr val="E4B4AB"/>
              </a:solidFill>
              <a:ln w="19050" cap="sq">
                <a:solidFill>
                  <a:srgbClr val="B67782"/>
                </a:solidFill>
                <a:prstDash val="solid"/>
                <a:miter/>
              </a:ln>
            </p:spPr>
          </p:sp>
          <p:sp>
            <p:nvSpPr>
              <p:cNvPr name="TextBox 25" id="25"/>
              <p:cNvSpPr txBox="true"/>
              <p:nvPr/>
            </p:nvSpPr>
            <p:spPr>
              <a:xfrm>
                <a:off x="0" y="-19050"/>
                <a:ext cx="1821288" cy="295878"/>
              </a:xfrm>
              <a:prstGeom prst="rect">
                <a:avLst/>
              </a:prstGeom>
            </p:spPr>
            <p:txBody>
              <a:bodyPr anchor="ctr" rtlCol="false" tIns="15090" lIns="15090" bIns="15090" rIns="15090"/>
              <a:lstStyle/>
              <a:p>
                <a:pPr algn="ctr" marL="0" indent="0" lvl="0">
                  <a:lnSpc>
                    <a:spcPts val="582"/>
                  </a:lnSpc>
                  <a:spcBef>
                    <a:spcPct val="0"/>
                  </a:spcBef>
                </a:pPr>
              </a:p>
            </p:txBody>
          </p:sp>
        </p:grpSp>
        <p:sp>
          <p:nvSpPr>
            <p:cNvPr name="TextBox 26" id="26"/>
            <p:cNvSpPr txBox="true"/>
            <p:nvPr/>
          </p:nvSpPr>
          <p:spPr>
            <a:xfrm rot="0">
              <a:off x="1552463" y="296405"/>
              <a:ext cx="7557765" cy="942150"/>
            </a:xfrm>
            <a:prstGeom prst="rect">
              <a:avLst/>
            </a:prstGeom>
          </p:spPr>
          <p:txBody>
            <a:bodyPr anchor="t" rtlCol="false" tIns="0" lIns="0" bIns="0" rIns="0">
              <a:spAutoFit/>
            </a:bodyPr>
            <a:lstStyle/>
            <a:p>
              <a:pPr algn="ctr" marL="0" indent="0" lvl="1">
                <a:lnSpc>
                  <a:spcPts val="5926"/>
                </a:lnSpc>
                <a:spcBef>
                  <a:spcPct val="0"/>
                </a:spcBef>
              </a:pPr>
              <a:r>
                <a:rPr lang="en-US" sz="4233">
                  <a:solidFill>
                    <a:srgbClr val="494847"/>
                  </a:solidFill>
                  <a:latin typeface="Glacial Indifference Bold"/>
                </a:rPr>
                <a:t>Future Ideas</a:t>
              </a:r>
            </a:p>
          </p:txBody>
        </p:sp>
      </p:grpSp>
      <p:sp>
        <p:nvSpPr>
          <p:cNvPr name="Freeform 27" id="27"/>
          <p:cNvSpPr/>
          <p:nvPr/>
        </p:nvSpPr>
        <p:spPr>
          <a:xfrm flipH="false" flipV="false" rot="750566">
            <a:off x="16975131" y="4278504"/>
            <a:ext cx="1960145" cy="2295923"/>
          </a:xfrm>
          <a:custGeom>
            <a:avLst/>
            <a:gdLst/>
            <a:ahLst/>
            <a:cxnLst/>
            <a:rect r="r" b="b" t="t" l="l"/>
            <a:pathLst>
              <a:path h="2295923" w="1960145">
                <a:moveTo>
                  <a:pt x="0" y="0"/>
                </a:moveTo>
                <a:lnTo>
                  <a:pt x="1960145" y="0"/>
                </a:lnTo>
                <a:lnTo>
                  <a:pt x="1960145" y="2295924"/>
                </a:lnTo>
                <a:lnTo>
                  <a:pt x="0" y="229592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8" id="28"/>
          <p:cNvSpPr/>
          <p:nvPr/>
        </p:nvSpPr>
        <p:spPr>
          <a:xfrm flipH="false" flipV="false" rot="0">
            <a:off x="10085789" y="2637689"/>
            <a:ext cx="736760" cy="780673"/>
          </a:xfrm>
          <a:custGeom>
            <a:avLst/>
            <a:gdLst/>
            <a:ahLst/>
            <a:cxnLst/>
            <a:rect r="r" b="b" t="t" l="l"/>
            <a:pathLst>
              <a:path h="780673" w="736760">
                <a:moveTo>
                  <a:pt x="0" y="0"/>
                </a:moveTo>
                <a:lnTo>
                  <a:pt x="736760" y="0"/>
                </a:lnTo>
                <a:lnTo>
                  <a:pt x="736760" y="780673"/>
                </a:lnTo>
                <a:lnTo>
                  <a:pt x="0" y="78067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9" id="29"/>
          <p:cNvSpPr txBox="true"/>
          <p:nvPr/>
        </p:nvSpPr>
        <p:spPr>
          <a:xfrm rot="0">
            <a:off x="11216353" y="2579180"/>
            <a:ext cx="5851366" cy="6442850"/>
          </a:xfrm>
          <a:prstGeom prst="rect">
            <a:avLst/>
          </a:prstGeom>
        </p:spPr>
        <p:txBody>
          <a:bodyPr anchor="t" rtlCol="false" tIns="0" lIns="0" bIns="0" rIns="0">
            <a:spAutoFit/>
          </a:bodyPr>
          <a:lstStyle/>
          <a:p>
            <a:pPr>
              <a:lnSpc>
                <a:spcPts val="3452"/>
              </a:lnSpc>
            </a:pPr>
            <a:r>
              <a:rPr lang="en-US" sz="2655">
                <a:solidFill>
                  <a:srgbClr val="3B3A38"/>
                </a:solidFill>
                <a:latin typeface="Glacial Indifference"/>
              </a:rPr>
              <a:t>Snack &amp; Fact for participants (featuring local farmers to speak on the local food system in MN). </a:t>
            </a:r>
          </a:p>
          <a:p>
            <a:pPr>
              <a:lnSpc>
                <a:spcPts val="3452"/>
              </a:lnSpc>
            </a:pPr>
          </a:p>
          <a:p>
            <a:pPr>
              <a:lnSpc>
                <a:spcPts val="3452"/>
              </a:lnSpc>
            </a:pPr>
            <a:r>
              <a:rPr lang="en-US" sz="2655">
                <a:solidFill>
                  <a:srgbClr val="3B3A38"/>
                </a:solidFill>
                <a:latin typeface="Glacial Indifference"/>
              </a:rPr>
              <a:t>Cooking classes with University of MN Extension (Jodi Nordlund). </a:t>
            </a:r>
          </a:p>
          <a:p>
            <a:pPr>
              <a:lnSpc>
                <a:spcPts val="3452"/>
              </a:lnSpc>
            </a:pPr>
          </a:p>
          <a:p>
            <a:pPr>
              <a:lnSpc>
                <a:spcPts val="3452"/>
              </a:lnSpc>
            </a:pPr>
            <a:r>
              <a:rPr lang="en-US" sz="2655">
                <a:solidFill>
                  <a:srgbClr val="3B3A38"/>
                </a:solidFill>
                <a:latin typeface="Glacial Indifference"/>
              </a:rPr>
              <a:t>Online educational options</a:t>
            </a:r>
          </a:p>
          <a:p>
            <a:pPr>
              <a:lnSpc>
                <a:spcPts val="3452"/>
              </a:lnSpc>
            </a:pPr>
            <a:r>
              <a:rPr lang="en-US" sz="2655">
                <a:solidFill>
                  <a:srgbClr val="3B3A38"/>
                </a:solidFill>
                <a:latin typeface="Glacial Indifference"/>
              </a:rPr>
              <a:t>Videos that can be accessed at any time (Find Food Aitkin County website)</a:t>
            </a:r>
          </a:p>
          <a:p>
            <a:pPr>
              <a:lnSpc>
                <a:spcPts val="3452"/>
              </a:lnSpc>
            </a:pPr>
          </a:p>
          <a:p>
            <a:pPr algn="l">
              <a:lnSpc>
                <a:spcPts val="3452"/>
              </a:lnSpc>
            </a:pPr>
            <a:r>
              <a:rPr lang="en-US" sz="2655">
                <a:solidFill>
                  <a:srgbClr val="3B3A38"/>
                </a:solidFill>
                <a:latin typeface="Glacial Indifference"/>
              </a:rPr>
              <a:t>Additional visits with Registered Dietitian/s for those who would need more education with produce they are introduced to for the first time. </a:t>
            </a:r>
          </a:p>
        </p:txBody>
      </p:sp>
      <p:sp>
        <p:nvSpPr>
          <p:cNvPr name="Freeform 30" id="30"/>
          <p:cNvSpPr/>
          <p:nvPr/>
        </p:nvSpPr>
        <p:spPr>
          <a:xfrm flipH="false" flipV="false" rot="0">
            <a:off x="10117818" y="4175795"/>
            <a:ext cx="736760" cy="780673"/>
          </a:xfrm>
          <a:custGeom>
            <a:avLst/>
            <a:gdLst/>
            <a:ahLst/>
            <a:cxnLst/>
            <a:rect r="r" b="b" t="t" l="l"/>
            <a:pathLst>
              <a:path h="780673" w="736760">
                <a:moveTo>
                  <a:pt x="0" y="0"/>
                </a:moveTo>
                <a:lnTo>
                  <a:pt x="736760" y="0"/>
                </a:lnTo>
                <a:lnTo>
                  <a:pt x="736760" y="780673"/>
                </a:lnTo>
                <a:lnTo>
                  <a:pt x="0" y="78067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1" id="31"/>
          <p:cNvSpPr/>
          <p:nvPr/>
        </p:nvSpPr>
        <p:spPr>
          <a:xfrm flipH="false" flipV="false" rot="0">
            <a:off x="10085789" y="5245184"/>
            <a:ext cx="736760" cy="780673"/>
          </a:xfrm>
          <a:custGeom>
            <a:avLst/>
            <a:gdLst/>
            <a:ahLst/>
            <a:cxnLst/>
            <a:rect r="r" b="b" t="t" l="l"/>
            <a:pathLst>
              <a:path h="780673" w="736760">
                <a:moveTo>
                  <a:pt x="0" y="0"/>
                </a:moveTo>
                <a:lnTo>
                  <a:pt x="736760" y="0"/>
                </a:lnTo>
                <a:lnTo>
                  <a:pt x="736760" y="780672"/>
                </a:lnTo>
                <a:lnTo>
                  <a:pt x="0" y="78067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2" id="32"/>
          <p:cNvSpPr/>
          <p:nvPr/>
        </p:nvSpPr>
        <p:spPr>
          <a:xfrm flipH="false" flipV="false" rot="0">
            <a:off x="10117818" y="6369123"/>
            <a:ext cx="736760" cy="780673"/>
          </a:xfrm>
          <a:custGeom>
            <a:avLst/>
            <a:gdLst/>
            <a:ahLst/>
            <a:cxnLst/>
            <a:rect r="r" b="b" t="t" l="l"/>
            <a:pathLst>
              <a:path h="780673" w="736760">
                <a:moveTo>
                  <a:pt x="0" y="0"/>
                </a:moveTo>
                <a:lnTo>
                  <a:pt x="736760" y="0"/>
                </a:lnTo>
                <a:lnTo>
                  <a:pt x="736760" y="780673"/>
                </a:lnTo>
                <a:lnTo>
                  <a:pt x="0" y="78067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3" id="33"/>
          <p:cNvSpPr/>
          <p:nvPr/>
        </p:nvSpPr>
        <p:spPr>
          <a:xfrm flipH="false" flipV="false" rot="0">
            <a:off x="10117818" y="7911796"/>
            <a:ext cx="736760" cy="780673"/>
          </a:xfrm>
          <a:custGeom>
            <a:avLst/>
            <a:gdLst/>
            <a:ahLst/>
            <a:cxnLst/>
            <a:rect r="r" b="b" t="t" l="l"/>
            <a:pathLst>
              <a:path h="780673" w="736760">
                <a:moveTo>
                  <a:pt x="0" y="0"/>
                </a:moveTo>
                <a:lnTo>
                  <a:pt x="736760" y="0"/>
                </a:lnTo>
                <a:lnTo>
                  <a:pt x="736760" y="780672"/>
                </a:lnTo>
                <a:lnTo>
                  <a:pt x="0" y="78067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4" id="34"/>
          <p:cNvSpPr/>
          <p:nvPr/>
        </p:nvSpPr>
        <p:spPr>
          <a:xfrm flipH="false" flipV="false" rot="0">
            <a:off x="1237655" y="2874785"/>
            <a:ext cx="736760" cy="780673"/>
          </a:xfrm>
          <a:custGeom>
            <a:avLst/>
            <a:gdLst/>
            <a:ahLst/>
            <a:cxnLst/>
            <a:rect r="r" b="b" t="t" l="l"/>
            <a:pathLst>
              <a:path h="780673" w="736760">
                <a:moveTo>
                  <a:pt x="0" y="0"/>
                </a:moveTo>
                <a:lnTo>
                  <a:pt x="736760" y="0"/>
                </a:lnTo>
                <a:lnTo>
                  <a:pt x="736760" y="780673"/>
                </a:lnTo>
                <a:lnTo>
                  <a:pt x="0" y="78067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5" id="35"/>
          <p:cNvSpPr/>
          <p:nvPr/>
        </p:nvSpPr>
        <p:spPr>
          <a:xfrm flipH="false" flipV="false" rot="0">
            <a:off x="1237655" y="4513677"/>
            <a:ext cx="736760" cy="780673"/>
          </a:xfrm>
          <a:custGeom>
            <a:avLst/>
            <a:gdLst/>
            <a:ahLst/>
            <a:cxnLst/>
            <a:rect r="r" b="b" t="t" l="l"/>
            <a:pathLst>
              <a:path h="780673" w="736760">
                <a:moveTo>
                  <a:pt x="0" y="0"/>
                </a:moveTo>
                <a:lnTo>
                  <a:pt x="736760" y="0"/>
                </a:lnTo>
                <a:lnTo>
                  <a:pt x="736760" y="780673"/>
                </a:lnTo>
                <a:lnTo>
                  <a:pt x="0" y="78067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6" id="36"/>
          <p:cNvSpPr/>
          <p:nvPr/>
        </p:nvSpPr>
        <p:spPr>
          <a:xfrm flipH="false" flipV="false" rot="0">
            <a:off x="1234971" y="6221499"/>
            <a:ext cx="736760" cy="780673"/>
          </a:xfrm>
          <a:custGeom>
            <a:avLst/>
            <a:gdLst/>
            <a:ahLst/>
            <a:cxnLst/>
            <a:rect r="r" b="b" t="t" l="l"/>
            <a:pathLst>
              <a:path h="780673" w="736760">
                <a:moveTo>
                  <a:pt x="0" y="0"/>
                </a:moveTo>
                <a:lnTo>
                  <a:pt x="736760" y="0"/>
                </a:lnTo>
                <a:lnTo>
                  <a:pt x="736760" y="780673"/>
                </a:lnTo>
                <a:lnTo>
                  <a:pt x="0" y="78067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7" id="37"/>
          <p:cNvSpPr/>
          <p:nvPr/>
        </p:nvSpPr>
        <p:spPr>
          <a:xfrm flipH="false" flipV="false" rot="0">
            <a:off x="1237655" y="8241653"/>
            <a:ext cx="736760" cy="780673"/>
          </a:xfrm>
          <a:custGeom>
            <a:avLst/>
            <a:gdLst/>
            <a:ahLst/>
            <a:cxnLst/>
            <a:rect r="r" b="b" t="t" l="l"/>
            <a:pathLst>
              <a:path h="780673" w="736760">
                <a:moveTo>
                  <a:pt x="0" y="0"/>
                </a:moveTo>
                <a:lnTo>
                  <a:pt x="736760" y="0"/>
                </a:lnTo>
                <a:lnTo>
                  <a:pt x="736760" y="780672"/>
                </a:lnTo>
                <a:lnTo>
                  <a:pt x="0" y="780672"/>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0">
            <a:off x="11675337" y="4916448"/>
            <a:ext cx="1216938" cy="2102319"/>
          </a:xfrm>
          <a:custGeom>
            <a:avLst/>
            <a:gdLst/>
            <a:ahLst/>
            <a:cxnLst/>
            <a:rect r="r" b="b" t="t" l="l"/>
            <a:pathLst>
              <a:path h="2102319" w="1216938">
                <a:moveTo>
                  <a:pt x="0" y="0"/>
                </a:moveTo>
                <a:lnTo>
                  <a:pt x="1216938" y="0"/>
                </a:lnTo>
                <a:lnTo>
                  <a:pt x="1216938" y="2102319"/>
                </a:lnTo>
                <a:lnTo>
                  <a:pt x="0" y="2102319"/>
                </a:lnTo>
                <a:lnTo>
                  <a:pt x="0" y="0"/>
                </a:lnTo>
                <a:close/>
              </a:path>
            </a:pathLst>
          </a:custGeom>
          <a:blipFill>
            <a:blip r:embed="rId3"/>
            <a:stretch>
              <a:fillRect l="-68122" t="-8650" r="-74780" b="0"/>
            </a:stretch>
          </a:blipFill>
        </p:spPr>
      </p:sp>
      <p:sp>
        <p:nvSpPr>
          <p:cNvPr name="Freeform 4" id="4"/>
          <p:cNvSpPr/>
          <p:nvPr/>
        </p:nvSpPr>
        <p:spPr>
          <a:xfrm flipH="false" flipV="false" rot="0">
            <a:off x="8502546" y="3008626"/>
            <a:ext cx="3856525" cy="1256069"/>
          </a:xfrm>
          <a:custGeom>
            <a:avLst/>
            <a:gdLst/>
            <a:ahLst/>
            <a:cxnLst/>
            <a:rect r="r" b="b" t="t" l="l"/>
            <a:pathLst>
              <a:path h="1256069" w="3856525">
                <a:moveTo>
                  <a:pt x="0" y="0"/>
                </a:moveTo>
                <a:lnTo>
                  <a:pt x="3856524" y="0"/>
                </a:lnTo>
                <a:lnTo>
                  <a:pt x="3856524" y="1256069"/>
                </a:lnTo>
                <a:lnTo>
                  <a:pt x="0" y="1256069"/>
                </a:lnTo>
                <a:lnTo>
                  <a:pt x="0" y="0"/>
                </a:lnTo>
                <a:close/>
              </a:path>
            </a:pathLst>
          </a:custGeom>
          <a:blipFill>
            <a:blip r:embed="rId4"/>
            <a:stretch>
              <a:fillRect l="0" t="0" r="0" b="0"/>
            </a:stretch>
          </a:blipFill>
        </p:spPr>
      </p:sp>
      <p:sp>
        <p:nvSpPr>
          <p:cNvPr name="Freeform 5" id="5"/>
          <p:cNvSpPr/>
          <p:nvPr/>
        </p:nvSpPr>
        <p:spPr>
          <a:xfrm flipH="false" flipV="false" rot="0">
            <a:off x="2874100" y="2834224"/>
            <a:ext cx="2006092" cy="1604874"/>
          </a:xfrm>
          <a:custGeom>
            <a:avLst/>
            <a:gdLst/>
            <a:ahLst/>
            <a:cxnLst/>
            <a:rect r="r" b="b" t="t" l="l"/>
            <a:pathLst>
              <a:path h="1604874" w="2006092">
                <a:moveTo>
                  <a:pt x="0" y="0"/>
                </a:moveTo>
                <a:lnTo>
                  <a:pt x="2006092" y="0"/>
                </a:lnTo>
                <a:lnTo>
                  <a:pt x="2006092" y="1604874"/>
                </a:lnTo>
                <a:lnTo>
                  <a:pt x="0" y="1604874"/>
                </a:lnTo>
                <a:lnTo>
                  <a:pt x="0" y="0"/>
                </a:lnTo>
                <a:close/>
              </a:path>
            </a:pathLst>
          </a:custGeom>
          <a:blipFill>
            <a:blip r:embed="rId5"/>
            <a:stretch>
              <a:fillRect l="0" t="0" r="0" b="0"/>
            </a:stretch>
          </a:blipFill>
        </p:spPr>
      </p:sp>
      <p:sp>
        <p:nvSpPr>
          <p:cNvPr name="Freeform 6" id="6"/>
          <p:cNvSpPr/>
          <p:nvPr/>
        </p:nvSpPr>
        <p:spPr>
          <a:xfrm flipH="false" flipV="false" rot="0">
            <a:off x="5932731" y="2834224"/>
            <a:ext cx="1629314" cy="1604874"/>
          </a:xfrm>
          <a:custGeom>
            <a:avLst/>
            <a:gdLst/>
            <a:ahLst/>
            <a:cxnLst/>
            <a:rect r="r" b="b" t="t" l="l"/>
            <a:pathLst>
              <a:path h="1604874" w="1629314">
                <a:moveTo>
                  <a:pt x="0" y="0"/>
                </a:moveTo>
                <a:lnTo>
                  <a:pt x="1629313" y="0"/>
                </a:lnTo>
                <a:lnTo>
                  <a:pt x="1629313" y="1604874"/>
                </a:lnTo>
                <a:lnTo>
                  <a:pt x="0" y="1604874"/>
                </a:lnTo>
                <a:lnTo>
                  <a:pt x="0" y="0"/>
                </a:lnTo>
                <a:close/>
              </a:path>
            </a:pathLst>
          </a:custGeom>
          <a:blipFill>
            <a:blip r:embed="rId6"/>
            <a:stretch>
              <a:fillRect l="0" t="0" r="0" b="0"/>
            </a:stretch>
          </a:blipFill>
        </p:spPr>
      </p:sp>
      <p:sp>
        <p:nvSpPr>
          <p:cNvPr name="Freeform 7" id="7"/>
          <p:cNvSpPr/>
          <p:nvPr/>
        </p:nvSpPr>
        <p:spPr>
          <a:xfrm flipH="false" flipV="false" rot="0">
            <a:off x="5600391" y="7658780"/>
            <a:ext cx="2805862" cy="1599520"/>
          </a:xfrm>
          <a:custGeom>
            <a:avLst/>
            <a:gdLst/>
            <a:ahLst/>
            <a:cxnLst/>
            <a:rect r="r" b="b" t="t" l="l"/>
            <a:pathLst>
              <a:path h="1599520" w="2805862">
                <a:moveTo>
                  <a:pt x="0" y="0"/>
                </a:moveTo>
                <a:lnTo>
                  <a:pt x="2805861" y="0"/>
                </a:lnTo>
                <a:lnTo>
                  <a:pt x="2805861" y="1599520"/>
                </a:lnTo>
                <a:lnTo>
                  <a:pt x="0" y="1599520"/>
                </a:lnTo>
                <a:lnTo>
                  <a:pt x="0" y="0"/>
                </a:lnTo>
                <a:close/>
              </a:path>
            </a:pathLst>
          </a:custGeom>
          <a:blipFill>
            <a:blip r:embed="rId7"/>
            <a:stretch>
              <a:fillRect l="0" t="0" r="0" b="0"/>
            </a:stretch>
          </a:blipFill>
        </p:spPr>
      </p:sp>
      <p:sp>
        <p:nvSpPr>
          <p:cNvPr name="Freeform 8" id="8"/>
          <p:cNvSpPr/>
          <p:nvPr/>
        </p:nvSpPr>
        <p:spPr>
          <a:xfrm flipH="false" flipV="false" rot="0">
            <a:off x="14152115" y="7560522"/>
            <a:ext cx="2610190" cy="1697778"/>
          </a:xfrm>
          <a:custGeom>
            <a:avLst/>
            <a:gdLst/>
            <a:ahLst/>
            <a:cxnLst/>
            <a:rect r="r" b="b" t="t" l="l"/>
            <a:pathLst>
              <a:path h="1697778" w="2610190">
                <a:moveTo>
                  <a:pt x="0" y="0"/>
                </a:moveTo>
                <a:lnTo>
                  <a:pt x="2610190" y="0"/>
                </a:lnTo>
                <a:lnTo>
                  <a:pt x="2610190" y="1697778"/>
                </a:lnTo>
                <a:lnTo>
                  <a:pt x="0" y="1697778"/>
                </a:lnTo>
                <a:lnTo>
                  <a:pt x="0" y="0"/>
                </a:lnTo>
                <a:close/>
              </a:path>
            </a:pathLst>
          </a:custGeom>
          <a:blipFill>
            <a:blip r:embed="rId8"/>
            <a:stretch>
              <a:fillRect l="0" t="0" r="0" b="0"/>
            </a:stretch>
          </a:blipFill>
        </p:spPr>
      </p:sp>
      <p:sp>
        <p:nvSpPr>
          <p:cNvPr name="Freeform 9" id="9"/>
          <p:cNvSpPr/>
          <p:nvPr/>
        </p:nvSpPr>
        <p:spPr>
          <a:xfrm flipH="false" flipV="false" rot="0">
            <a:off x="2540292" y="5507993"/>
            <a:ext cx="4373475" cy="999017"/>
          </a:xfrm>
          <a:custGeom>
            <a:avLst/>
            <a:gdLst/>
            <a:ahLst/>
            <a:cxnLst/>
            <a:rect r="r" b="b" t="t" l="l"/>
            <a:pathLst>
              <a:path h="999017" w="4373475">
                <a:moveTo>
                  <a:pt x="0" y="0"/>
                </a:moveTo>
                <a:lnTo>
                  <a:pt x="4373475" y="0"/>
                </a:lnTo>
                <a:lnTo>
                  <a:pt x="4373475" y="999018"/>
                </a:lnTo>
                <a:lnTo>
                  <a:pt x="0" y="999018"/>
                </a:lnTo>
                <a:lnTo>
                  <a:pt x="0" y="0"/>
                </a:lnTo>
                <a:close/>
              </a:path>
            </a:pathLst>
          </a:custGeom>
          <a:blipFill>
            <a:blip r:embed="rId9"/>
            <a:stretch>
              <a:fillRect l="0" t="0" r="0" b="0"/>
            </a:stretch>
          </a:blipFill>
        </p:spPr>
      </p:sp>
      <p:sp>
        <p:nvSpPr>
          <p:cNvPr name="Freeform 10" id="10"/>
          <p:cNvSpPr/>
          <p:nvPr/>
        </p:nvSpPr>
        <p:spPr>
          <a:xfrm flipH="false" flipV="false" rot="0">
            <a:off x="7837687" y="5444526"/>
            <a:ext cx="2912517" cy="1046163"/>
          </a:xfrm>
          <a:custGeom>
            <a:avLst/>
            <a:gdLst/>
            <a:ahLst/>
            <a:cxnLst/>
            <a:rect r="r" b="b" t="t" l="l"/>
            <a:pathLst>
              <a:path h="1046163" w="2912517">
                <a:moveTo>
                  <a:pt x="0" y="0"/>
                </a:moveTo>
                <a:lnTo>
                  <a:pt x="2912517" y="0"/>
                </a:lnTo>
                <a:lnTo>
                  <a:pt x="2912517" y="1046163"/>
                </a:lnTo>
                <a:lnTo>
                  <a:pt x="0" y="1046163"/>
                </a:lnTo>
                <a:lnTo>
                  <a:pt x="0" y="0"/>
                </a:lnTo>
                <a:close/>
              </a:path>
            </a:pathLst>
          </a:custGeom>
          <a:blipFill>
            <a:blip r:embed="rId10"/>
            <a:stretch>
              <a:fillRect l="0" t="0" r="0" b="0"/>
            </a:stretch>
          </a:blipFill>
        </p:spPr>
      </p:sp>
      <p:sp>
        <p:nvSpPr>
          <p:cNvPr name="Freeform 11" id="11"/>
          <p:cNvSpPr/>
          <p:nvPr/>
        </p:nvSpPr>
        <p:spPr>
          <a:xfrm flipH="false" flipV="false" rot="0">
            <a:off x="9539019" y="7496117"/>
            <a:ext cx="3560798" cy="1663924"/>
          </a:xfrm>
          <a:custGeom>
            <a:avLst/>
            <a:gdLst/>
            <a:ahLst/>
            <a:cxnLst/>
            <a:rect r="r" b="b" t="t" l="l"/>
            <a:pathLst>
              <a:path h="1663924" w="3560798">
                <a:moveTo>
                  <a:pt x="0" y="0"/>
                </a:moveTo>
                <a:lnTo>
                  <a:pt x="3560798" y="0"/>
                </a:lnTo>
                <a:lnTo>
                  <a:pt x="3560798" y="1663924"/>
                </a:lnTo>
                <a:lnTo>
                  <a:pt x="0" y="1663924"/>
                </a:lnTo>
                <a:lnTo>
                  <a:pt x="0" y="0"/>
                </a:lnTo>
                <a:close/>
              </a:path>
            </a:pathLst>
          </a:custGeom>
          <a:blipFill>
            <a:blip r:embed="rId11"/>
            <a:stretch>
              <a:fillRect l="0" t="0" r="0" b="0"/>
            </a:stretch>
          </a:blipFill>
        </p:spPr>
      </p:sp>
      <p:sp>
        <p:nvSpPr>
          <p:cNvPr name="Freeform 12" id="12"/>
          <p:cNvSpPr/>
          <p:nvPr/>
        </p:nvSpPr>
        <p:spPr>
          <a:xfrm flipH="false" flipV="false" rot="0">
            <a:off x="13302045" y="2834224"/>
            <a:ext cx="2111855" cy="1604874"/>
          </a:xfrm>
          <a:custGeom>
            <a:avLst/>
            <a:gdLst/>
            <a:ahLst/>
            <a:cxnLst/>
            <a:rect r="r" b="b" t="t" l="l"/>
            <a:pathLst>
              <a:path h="1604874" w="2111855">
                <a:moveTo>
                  <a:pt x="0" y="0"/>
                </a:moveTo>
                <a:lnTo>
                  <a:pt x="2111855" y="0"/>
                </a:lnTo>
                <a:lnTo>
                  <a:pt x="2111855" y="1604874"/>
                </a:lnTo>
                <a:lnTo>
                  <a:pt x="0" y="1604874"/>
                </a:lnTo>
                <a:lnTo>
                  <a:pt x="0" y="0"/>
                </a:lnTo>
                <a:close/>
              </a:path>
            </a:pathLst>
          </a:custGeom>
          <a:blipFill>
            <a:blip r:embed="rId12"/>
            <a:stretch>
              <a:fillRect l="0" t="-15795" r="0" b="-15795"/>
            </a:stretch>
          </a:blipFill>
        </p:spPr>
      </p:sp>
      <p:sp>
        <p:nvSpPr>
          <p:cNvPr name="Freeform 13" id="13"/>
          <p:cNvSpPr/>
          <p:nvPr/>
        </p:nvSpPr>
        <p:spPr>
          <a:xfrm flipH="false" flipV="false" rot="0">
            <a:off x="13816200" y="5001853"/>
            <a:ext cx="1931508" cy="1931508"/>
          </a:xfrm>
          <a:custGeom>
            <a:avLst/>
            <a:gdLst/>
            <a:ahLst/>
            <a:cxnLst/>
            <a:rect r="r" b="b" t="t" l="l"/>
            <a:pathLst>
              <a:path h="1931508" w="1931508">
                <a:moveTo>
                  <a:pt x="0" y="0"/>
                </a:moveTo>
                <a:lnTo>
                  <a:pt x="1931508" y="0"/>
                </a:lnTo>
                <a:lnTo>
                  <a:pt x="1931508" y="1931509"/>
                </a:lnTo>
                <a:lnTo>
                  <a:pt x="0" y="1931509"/>
                </a:lnTo>
                <a:lnTo>
                  <a:pt x="0" y="0"/>
                </a:lnTo>
                <a:close/>
              </a:path>
            </a:pathLst>
          </a:custGeom>
          <a:blipFill>
            <a:blip r:embed="rId13"/>
            <a:stretch>
              <a:fillRect l="0" t="0" r="0" b="0"/>
            </a:stretch>
          </a:blipFill>
        </p:spPr>
      </p:sp>
      <p:sp>
        <p:nvSpPr>
          <p:cNvPr name="TextBox 14" id="14"/>
          <p:cNvSpPr txBox="true"/>
          <p:nvPr/>
        </p:nvSpPr>
        <p:spPr>
          <a:xfrm rot="0">
            <a:off x="6269612" y="503263"/>
            <a:ext cx="5133677"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Bebas Neue"/>
              </a:rPr>
              <a:t>Partnerships</a:t>
            </a:r>
          </a:p>
        </p:txBody>
      </p:sp>
      <p:grpSp>
        <p:nvGrpSpPr>
          <p:cNvPr name="Group 15" id="15"/>
          <p:cNvGrpSpPr/>
          <p:nvPr/>
        </p:nvGrpSpPr>
        <p:grpSpPr>
          <a:xfrm rot="0">
            <a:off x="1927382" y="7578817"/>
            <a:ext cx="2358679" cy="1498525"/>
            <a:chOff x="0" y="0"/>
            <a:chExt cx="3144906" cy="1998034"/>
          </a:xfrm>
        </p:grpSpPr>
        <p:pic>
          <p:nvPicPr>
            <p:cNvPr name="Picture 16" id="16"/>
            <p:cNvPicPr>
              <a:picLocks noChangeAspect="true"/>
            </p:cNvPicPr>
            <p:nvPr/>
          </p:nvPicPr>
          <p:blipFill>
            <a:blip r:embed="rId14"/>
            <a:srcRect l="0" t="6682" r="0" b="6682"/>
            <a:stretch>
              <a:fillRect/>
            </a:stretch>
          </p:blipFill>
          <p:spPr>
            <a:xfrm flipH="false" flipV="false">
              <a:off x="0" y="0"/>
              <a:ext cx="3144906" cy="1998034"/>
            </a:xfrm>
            <a:prstGeom prst="rect">
              <a:avLst/>
            </a:prstGeom>
          </p:spPr>
        </p:pic>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TextBox 3" id="3"/>
          <p:cNvSpPr txBox="true"/>
          <p:nvPr/>
        </p:nvSpPr>
        <p:spPr>
          <a:xfrm rot="0">
            <a:off x="3653602" y="3515036"/>
            <a:ext cx="10980796" cy="2136881"/>
          </a:xfrm>
          <a:prstGeom prst="rect">
            <a:avLst/>
          </a:prstGeom>
        </p:spPr>
        <p:txBody>
          <a:bodyPr anchor="t" rtlCol="false" tIns="0" lIns="0" bIns="0" rIns="0">
            <a:spAutoFit/>
          </a:bodyPr>
          <a:lstStyle/>
          <a:p>
            <a:pPr algn="ctr" marL="0" indent="0" lvl="0">
              <a:lnSpc>
                <a:spcPts val="16022"/>
              </a:lnSpc>
              <a:spcBef>
                <a:spcPct val="0"/>
              </a:spcBef>
            </a:pPr>
            <a:r>
              <a:rPr lang="en-US" sz="16022" u="none">
                <a:solidFill>
                  <a:srgbClr val="5D3C36"/>
                </a:solidFill>
                <a:latin typeface="BM Hanna"/>
              </a:rPr>
              <a:t>Thank you!</a:t>
            </a:r>
          </a:p>
        </p:txBody>
      </p:sp>
      <p:sp>
        <p:nvSpPr>
          <p:cNvPr name="Freeform 4" id="4"/>
          <p:cNvSpPr/>
          <p:nvPr/>
        </p:nvSpPr>
        <p:spPr>
          <a:xfrm flipH="false" flipV="false" rot="-430790">
            <a:off x="-53817" y="5014150"/>
            <a:ext cx="1493753" cy="2766209"/>
          </a:xfrm>
          <a:custGeom>
            <a:avLst/>
            <a:gdLst/>
            <a:ahLst/>
            <a:cxnLst/>
            <a:rect r="r" b="b" t="t" l="l"/>
            <a:pathLst>
              <a:path h="2766209" w="1493753">
                <a:moveTo>
                  <a:pt x="0" y="0"/>
                </a:moveTo>
                <a:lnTo>
                  <a:pt x="1493753" y="0"/>
                </a:lnTo>
                <a:lnTo>
                  <a:pt x="1493753" y="2766209"/>
                </a:lnTo>
                <a:lnTo>
                  <a:pt x="0" y="27662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973285">
            <a:off x="-145417" y="-136582"/>
            <a:ext cx="1929135" cy="3062119"/>
          </a:xfrm>
          <a:custGeom>
            <a:avLst/>
            <a:gdLst/>
            <a:ahLst/>
            <a:cxnLst/>
            <a:rect r="r" b="b" t="t" l="l"/>
            <a:pathLst>
              <a:path h="3062119" w="1929135">
                <a:moveTo>
                  <a:pt x="0" y="0"/>
                </a:moveTo>
                <a:lnTo>
                  <a:pt x="1929134" y="0"/>
                </a:lnTo>
                <a:lnTo>
                  <a:pt x="1929134" y="3062119"/>
                </a:lnTo>
                <a:lnTo>
                  <a:pt x="0" y="30621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263314" y="744094"/>
            <a:ext cx="1488934" cy="2466143"/>
          </a:xfrm>
          <a:custGeom>
            <a:avLst/>
            <a:gdLst/>
            <a:ahLst/>
            <a:cxnLst/>
            <a:rect r="r" b="b" t="t" l="l"/>
            <a:pathLst>
              <a:path h="2466143" w="1488934">
                <a:moveTo>
                  <a:pt x="0" y="0"/>
                </a:moveTo>
                <a:lnTo>
                  <a:pt x="1488934" y="0"/>
                </a:lnTo>
                <a:lnTo>
                  <a:pt x="1488934" y="2466142"/>
                </a:lnTo>
                <a:lnTo>
                  <a:pt x="0" y="24661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220827" y="7862861"/>
            <a:ext cx="3934974" cy="3108630"/>
          </a:xfrm>
          <a:custGeom>
            <a:avLst/>
            <a:gdLst/>
            <a:ahLst/>
            <a:cxnLst/>
            <a:rect r="r" b="b" t="t" l="l"/>
            <a:pathLst>
              <a:path h="3108630" w="3934974">
                <a:moveTo>
                  <a:pt x="0" y="0"/>
                </a:moveTo>
                <a:lnTo>
                  <a:pt x="3934975" y="0"/>
                </a:lnTo>
                <a:lnTo>
                  <a:pt x="3934975" y="3108630"/>
                </a:lnTo>
                <a:lnTo>
                  <a:pt x="0" y="31086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1974112">
            <a:off x="14046952" y="2107227"/>
            <a:ext cx="2286584" cy="977515"/>
          </a:xfrm>
          <a:custGeom>
            <a:avLst/>
            <a:gdLst/>
            <a:ahLst/>
            <a:cxnLst/>
            <a:rect r="r" b="b" t="t" l="l"/>
            <a:pathLst>
              <a:path h="977515" w="2286584">
                <a:moveTo>
                  <a:pt x="0" y="0"/>
                </a:moveTo>
                <a:lnTo>
                  <a:pt x="2286584" y="0"/>
                </a:lnTo>
                <a:lnTo>
                  <a:pt x="2286584" y="977515"/>
                </a:lnTo>
                <a:lnTo>
                  <a:pt x="0" y="97751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1853409">
            <a:off x="3942864" y="8853659"/>
            <a:ext cx="2492598" cy="1966037"/>
          </a:xfrm>
          <a:custGeom>
            <a:avLst/>
            <a:gdLst/>
            <a:ahLst/>
            <a:cxnLst/>
            <a:rect r="r" b="b" t="t" l="l"/>
            <a:pathLst>
              <a:path h="1966037" w="2492598">
                <a:moveTo>
                  <a:pt x="0" y="0"/>
                </a:moveTo>
                <a:lnTo>
                  <a:pt x="2492598" y="0"/>
                </a:lnTo>
                <a:lnTo>
                  <a:pt x="2492598" y="1966037"/>
                </a:lnTo>
                <a:lnTo>
                  <a:pt x="0" y="196603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2320838">
            <a:off x="350577" y="3191321"/>
            <a:ext cx="2512738" cy="1956795"/>
          </a:xfrm>
          <a:custGeom>
            <a:avLst/>
            <a:gdLst/>
            <a:ahLst/>
            <a:cxnLst/>
            <a:rect r="r" b="b" t="t" l="l"/>
            <a:pathLst>
              <a:path h="1956795" w="2512738">
                <a:moveTo>
                  <a:pt x="0" y="0"/>
                </a:moveTo>
                <a:lnTo>
                  <a:pt x="2512738" y="0"/>
                </a:lnTo>
                <a:lnTo>
                  <a:pt x="2512738" y="1956795"/>
                </a:lnTo>
                <a:lnTo>
                  <a:pt x="0" y="195679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1517207">
            <a:off x="15933245" y="-142557"/>
            <a:ext cx="2642228" cy="2848763"/>
          </a:xfrm>
          <a:custGeom>
            <a:avLst/>
            <a:gdLst/>
            <a:ahLst/>
            <a:cxnLst/>
            <a:rect r="r" b="b" t="t" l="l"/>
            <a:pathLst>
              <a:path h="2848763" w="2642228">
                <a:moveTo>
                  <a:pt x="0" y="0"/>
                </a:moveTo>
                <a:lnTo>
                  <a:pt x="2642228" y="0"/>
                </a:lnTo>
                <a:lnTo>
                  <a:pt x="2642228" y="2848763"/>
                </a:lnTo>
                <a:lnTo>
                  <a:pt x="0" y="284876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1663933">
            <a:off x="16434860" y="2956577"/>
            <a:ext cx="2444588" cy="2166517"/>
          </a:xfrm>
          <a:custGeom>
            <a:avLst/>
            <a:gdLst/>
            <a:ahLst/>
            <a:cxnLst/>
            <a:rect r="r" b="b" t="t" l="l"/>
            <a:pathLst>
              <a:path h="2166517" w="2444588">
                <a:moveTo>
                  <a:pt x="0" y="0"/>
                </a:moveTo>
                <a:lnTo>
                  <a:pt x="2444588" y="0"/>
                </a:lnTo>
                <a:lnTo>
                  <a:pt x="2444588" y="2166517"/>
                </a:lnTo>
                <a:lnTo>
                  <a:pt x="0" y="2166517"/>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1550233">
            <a:off x="12919018" y="-428395"/>
            <a:ext cx="2222711" cy="1930980"/>
          </a:xfrm>
          <a:custGeom>
            <a:avLst/>
            <a:gdLst/>
            <a:ahLst/>
            <a:cxnLst/>
            <a:rect r="r" b="b" t="t" l="l"/>
            <a:pathLst>
              <a:path h="1930980" w="2222711">
                <a:moveTo>
                  <a:pt x="0" y="0"/>
                </a:moveTo>
                <a:lnTo>
                  <a:pt x="2222711" y="0"/>
                </a:lnTo>
                <a:lnTo>
                  <a:pt x="2222711" y="1930980"/>
                </a:lnTo>
                <a:lnTo>
                  <a:pt x="0" y="193098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1037476">
            <a:off x="15506365" y="7995817"/>
            <a:ext cx="2616545" cy="2524966"/>
          </a:xfrm>
          <a:custGeom>
            <a:avLst/>
            <a:gdLst/>
            <a:ahLst/>
            <a:cxnLst/>
            <a:rect r="r" b="b" t="t" l="l"/>
            <a:pathLst>
              <a:path h="2524966" w="2616545">
                <a:moveTo>
                  <a:pt x="0" y="0"/>
                </a:moveTo>
                <a:lnTo>
                  <a:pt x="2616545" y="0"/>
                </a:lnTo>
                <a:lnTo>
                  <a:pt x="2616545" y="2524966"/>
                </a:lnTo>
                <a:lnTo>
                  <a:pt x="0" y="252496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15633798" y="5426013"/>
            <a:ext cx="2361679" cy="1942481"/>
          </a:xfrm>
          <a:custGeom>
            <a:avLst/>
            <a:gdLst/>
            <a:ahLst/>
            <a:cxnLst/>
            <a:rect r="r" b="b" t="t" l="l"/>
            <a:pathLst>
              <a:path h="1942481" w="2361679">
                <a:moveTo>
                  <a:pt x="0" y="0"/>
                </a:moveTo>
                <a:lnTo>
                  <a:pt x="2361679" y="0"/>
                </a:lnTo>
                <a:lnTo>
                  <a:pt x="2361679" y="1942482"/>
                </a:lnTo>
                <a:lnTo>
                  <a:pt x="0" y="194248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609592">
            <a:off x="13388966" y="7468179"/>
            <a:ext cx="1379172" cy="2800350"/>
          </a:xfrm>
          <a:custGeom>
            <a:avLst/>
            <a:gdLst/>
            <a:ahLst/>
            <a:cxnLst/>
            <a:rect r="r" b="b" t="t" l="l"/>
            <a:pathLst>
              <a:path h="2800350" w="1379172">
                <a:moveTo>
                  <a:pt x="0" y="0"/>
                </a:moveTo>
                <a:lnTo>
                  <a:pt x="1379172" y="0"/>
                </a:lnTo>
                <a:lnTo>
                  <a:pt x="1379172" y="2800350"/>
                </a:lnTo>
                <a:lnTo>
                  <a:pt x="0" y="280035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7" id="17"/>
          <p:cNvSpPr/>
          <p:nvPr/>
        </p:nvSpPr>
        <p:spPr>
          <a:xfrm flipH="false" flipV="false" rot="-4398014">
            <a:off x="2378374" y="6102843"/>
            <a:ext cx="1606529" cy="2711441"/>
          </a:xfrm>
          <a:custGeom>
            <a:avLst/>
            <a:gdLst/>
            <a:ahLst/>
            <a:cxnLst/>
            <a:rect r="r" b="b" t="t" l="l"/>
            <a:pathLst>
              <a:path h="2711441" w="1606529">
                <a:moveTo>
                  <a:pt x="0" y="0"/>
                </a:moveTo>
                <a:lnTo>
                  <a:pt x="1606529" y="0"/>
                </a:lnTo>
                <a:lnTo>
                  <a:pt x="1606529" y="2711441"/>
                </a:lnTo>
                <a:lnTo>
                  <a:pt x="0" y="2711441"/>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TextBox 18" id="18"/>
          <p:cNvSpPr txBox="true"/>
          <p:nvPr/>
        </p:nvSpPr>
        <p:spPr>
          <a:xfrm rot="0">
            <a:off x="4955372" y="6151897"/>
            <a:ext cx="8377256" cy="773430"/>
          </a:xfrm>
          <a:prstGeom prst="rect">
            <a:avLst/>
          </a:prstGeom>
        </p:spPr>
        <p:txBody>
          <a:bodyPr anchor="t" rtlCol="false" tIns="0" lIns="0" bIns="0" rIns="0">
            <a:spAutoFit/>
          </a:bodyPr>
          <a:lstStyle/>
          <a:p>
            <a:pPr algn="ctr" marL="0" indent="0" lvl="1">
              <a:lnSpc>
                <a:spcPts val="6300"/>
              </a:lnSpc>
              <a:spcBef>
                <a:spcPct val="0"/>
              </a:spcBef>
            </a:pPr>
            <a:r>
              <a:rPr lang="en-US" sz="4200">
                <a:solidFill>
                  <a:srgbClr val="935F55"/>
                </a:solidFill>
                <a:latin typeface="BM Hanna"/>
              </a:rPr>
              <a:t>Do You Have Any Questions?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0" y="9437077"/>
            <a:ext cx="18288000" cy="849923"/>
            <a:chOff x="0" y="0"/>
            <a:chExt cx="24384000" cy="1133231"/>
          </a:xfrm>
        </p:grpSpPr>
        <p:sp>
          <p:nvSpPr>
            <p:cNvPr name="AutoShape 4" id="4"/>
            <p:cNvSpPr/>
            <p:nvPr/>
          </p:nvSpPr>
          <p:spPr>
            <a:xfrm>
              <a:off x="0" y="0"/>
              <a:ext cx="24384000" cy="1133231"/>
            </a:xfrm>
            <a:prstGeom prst="rect">
              <a:avLst/>
            </a:prstGeom>
            <a:solidFill>
              <a:srgbClr val="346C77"/>
            </a:solidFill>
          </p:spPr>
        </p:sp>
      </p:grpSp>
      <p:grpSp>
        <p:nvGrpSpPr>
          <p:cNvPr name="Group 5" id="5"/>
          <p:cNvGrpSpPr/>
          <p:nvPr/>
        </p:nvGrpSpPr>
        <p:grpSpPr>
          <a:xfrm rot="0">
            <a:off x="4853971" y="-290444"/>
            <a:ext cx="13434029" cy="10577444"/>
            <a:chOff x="0" y="0"/>
            <a:chExt cx="3187991" cy="2510103"/>
          </a:xfrm>
        </p:grpSpPr>
        <p:sp>
          <p:nvSpPr>
            <p:cNvPr name="Freeform 6" id="6"/>
            <p:cNvSpPr/>
            <p:nvPr/>
          </p:nvSpPr>
          <p:spPr>
            <a:xfrm flipH="false" flipV="false" rot="0">
              <a:off x="0" y="0"/>
              <a:ext cx="3187991" cy="2510103"/>
            </a:xfrm>
            <a:custGeom>
              <a:avLst/>
              <a:gdLst/>
              <a:ahLst/>
              <a:cxnLst/>
              <a:rect r="r" b="b" t="t" l="l"/>
              <a:pathLst>
                <a:path h="2510103" w="3187991">
                  <a:moveTo>
                    <a:pt x="0" y="0"/>
                  </a:moveTo>
                  <a:lnTo>
                    <a:pt x="3187991" y="0"/>
                  </a:lnTo>
                  <a:lnTo>
                    <a:pt x="3187991" y="2510103"/>
                  </a:lnTo>
                  <a:lnTo>
                    <a:pt x="0" y="2510103"/>
                  </a:lnTo>
                  <a:close/>
                </a:path>
              </a:pathLst>
            </a:custGeom>
            <a:blipFill>
              <a:blip r:embed="rId3"/>
              <a:stretch>
                <a:fillRect l="-1690" t="-31562" r="-1690" b="0"/>
              </a:stretch>
            </a:blipFill>
          </p:spPr>
        </p:sp>
      </p:grpSp>
      <p:grpSp>
        <p:nvGrpSpPr>
          <p:cNvPr name="Group 7" id="7"/>
          <p:cNvGrpSpPr/>
          <p:nvPr/>
        </p:nvGrpSpPr>
        <p:grpSpPr>
          <a:xfrm rot="0">
            <a:off x="0" y="0"/>
            <a:ext cx="4853971" cy="10287000"/>
            <a:chOff x="0" y="0"/>
            <a:chExt cx="6471962" cy="13716000"/>
          </a:xfrm>
        </p:grpSpPr>
        <p:sp>
          <p:nvSpPr>
            <p:cNvPr name="AutoShape 8" id="8"/>
            <p:cNvSpPr/>
            <p:nvPr/>
          </p:nvSpPr>
          <p:spPr>
            <a:xfrm>
              <a:off x="0" y="0"/>
              <a:ext cx="6471962" cy="13716000"/>
            </a:xfrm>
            <a:prstGeom prst="rect">
              <a:avLst/>
            </a:prstGeom>
            <a:solidFill>
              <a:srgbClr val="B2CE7F"/>
            </a:solidFill>
          </p:spPr>
        </p:sp>
      </p:grpSp>
      <p:sp>
        <p:nvSpPr>
          <p:cNvPr name="Freeform 9" id="9"/>
          <p:cNvSpPr/>
          <p:nvPr/>
        </p:nvSpPr>
        <p:spPr>
          <a:xfrm flipH="true" flipV="false" rot="0">
            <a:off x="-299712" y="-385045"/>
            <a:ext cx="5217852" cy="10991498"/>
          </a:xfrm>
          <a:custGeom>
            <a:avLst/>
            <a:gdLst/>
            <a:ahLst/>
            <a:cxnLst/>
            <a:rect r="r" b="b" t="t" l="l"/>
            <a:pathLst>
              <a:path h="10991498" w="5217852">
                <a:moveTo>
                  <a:pt x="5217851" y="0"/>
                </a:moveTo>
                <a:lnTo>
                  <a:pt x="0" y="0"/>
                </a:lnTo>
                <a:lnTo>
                  <a:pt x="0" y="10991499"/>
                </a:lnTo>
                <a:lnTo>
                  <a:pt x="5217851" y="10991499"/>
                </a:lnTo>
                <a:lnTo>
                  <a:pt x="5217851" y="0"/>
                </a:lnTo>
                <a:close/>
              </a:path>
            </a:pathLst>
          </a:custGeom>
          <a:blipFill>
            <a:blip r:embed="rId4"/>
            <a:stretch>
              <a:fillRect l="-3157" t="0" r="-85375" b="0"/>
            </a:stretch>
          </a:blipFill>
        </p:spPr>
      </p:sp>
      <p:sp>
        <p:nvSpPr>
          <p:cNvPr name="Freeform 10" id="10"/>
          <p:cNvSpPr/>
          <p:nvPr/>
        </p:nvSpPr>
        <p:spPr>
          <a:xfrm flipH="false" flipV="false" rot="0">
            <a:off x="0" y="0"/>
            <a:ext cx="4853971" cy="3189654"/>
          </a:xfrm>
          <a:custGeom>
            <a:avLst/>
            <a:gdLst/>
            <a:ahLst/>
            <a:cxnLst/>
            <a:rect r="r" b="b" t="t" l="l"/>
            <a:pathLst>
              <a:path h="3189654" w="4853971">
                <a:moveTo>
                  <a:pt x="0" y="0"/>
                </a:moveTo>
                <a:lnTo>
                  <a:pt x="4853971" y="0"/>
                </a:lnTo>
                <a:lnTo>
                  <a:pt x="4853971" y="3189654"/>
                </a:lnTo>
                <a:lnTo>
                  <a:pt x="0" y="3189654"/>
                </a:lnTo>
                <a:lnTo>
                  <a:pt x="0" y="0"/>
                </a:lnTo>
                <a:close/>
              </a:path>
            </a:pathLst>
          </a:custGeom>
          <a:blipFill>
            <a:blip r:embed="rId5"/>
            <a:stretch>
              <a:fillRect l="-164115" t="0" r="-17427" b="-328449"/>
            </a:stretch>
          </a:blipFill>
        </p:spPr>
      </p:sp>
      <p:sp>
        <p:nvSpPr>
          <p:cNvPr name="Freeform 11" id="11"/>
          <p:cNvSpPr/>
          <p:nvPr/>
        </p:nvSpPr>
        <p:spPr>
          <a:xfrm flipH="false" flipV="false" rot="0">
            <a:off x="4912587" y="-355737"/>
            <a:ext cx="9672621" cy="10991498"/>
          </a:xfrm>
          <a:custGeom>
            <a:avLst/>
            <a:gdLst/>
            <a:ahLst/>
            <a:cxnLst/>
            <a:rect r="r" b="b" t="t" l="l"/>
            <a:pathLst>
              <a:path h="10991498" w="9672621">
                <a:moveTo>
                  <a:pt x="0" y="0"/>
                </a:moveTo>
                <a:lnTo>
                  <a:pt x="9672621" y="0"/>
                </a:lnTo>
                <a:lnTo>
                  <a:pt x="9672621" y="10991499"/>
                </a:lnTo>
                <a:lnTo>
                  <a:pt x="0" y="10991499"/>
                </a:lnTo>
                <a:lnTo>
                  <a:pt x="0" y="0"/>
                </a:lnTo>
                <a:close/>
              </a:path>
            </a:pathLst>
          </a:custGeom>
          <a:blipFill>
            <a:blip r:embed="rId4"/>
            <a:stretch>
              <a:fillRect l="-1703" t="0" r="0" b="0"/>
            </a:stretch>
          </a:blipFill>
        </p:spPr>
      </p:sp>
      <p:sp>
        <p:nvSpPr>
          <p:cNvPr name="TextBox 12" id="12"/>
          <p:cNvSpPr txBox="true"/>
          <p:nvPr/>
        </p:nvSpPr>
        <p:spPr>
          <a:xfrm rot="0">
            <a:off x="427880" y="3446096"/>
            <a:ext cx="3704053" cy="4947921"/>
          </a:xfrm>
          <a:prstGeom prst="rect">
            <a:avLst/>
          </a:prstGeom>
        </p:spPr>
        <p:txBody>
          <a:bodyPr anchor="t" rtlCol="false" tIns="0" lIns="0" bIns="0" rIns="0">
            <a:spAutoFit/>
          </a:bodyPr>
          <a:lstStyle/>
          <a:p>
            <a:pPr algn="ctr">
              <a:lnSpc>
                <a:spcPts val="6579"/>
              </a:lnSpc>
            </a:pPr>
            <a:r>
              <a:rPr lang="en-US" sz="4699">
                <a:solidFill>
                  <a:srgbClr val="346C77"/>
                </a:solidFill>
                <a:latin typeface="BM Hanna"/>
              </a:rPr>
              <a:t>The Local Aitkin County Food System keeps our Communities Thriving!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790164" y="4246864"/>
            <a:ext cx="5283748" cy="3756980"/>
            <a:chOff x="0" y="0"/>
            <a:chExt cx="8672175" cy="6166303"/>
          </a:xfrm>
        </p:grpSpPr>
        <p:sp>
          <p:nvSpPr>
            <p:cNvPr name="Freeform 4" id="4"/>
            <p:cNvSpPr/>
            <p:nvPr/>
          </p:nvSpPr>
          <p:spPr>
            <a:xfrm flipH="false" flipV="false" rot="0">
              <a:off x="0" y="-2540"/>
              <a:ext cx="8672175" cy="6168843"/>
            </a:xfrm>
            <a:custGeom>
              <a:avLst/>
              <a:gdLst/>
              <a:ahLst/>
              <a:cxnLst/>
              <a:rect r="r" b="b" t="t" l="l"/>
              <a:pathLst>
                <a:path h="6168843" w="8672175">
                  <a:moveTo>
                    <a:pt x="8669635" y="1437862"/>
                  </a:moveTo>
                  <a:lnTo>
                    <a:pt x="8672175" y="1399173"/>
                  </a:lnTo>
                  <a:lnTo>
                    <a:pt x="8665825" y="1408845"/>
                  </a:lnTo>
                  <a:lnTo>
                    <a:pt x="8665825" y="1347587"/>
                  </a:lnTo>
                  <a:cubicBezTo>
                    <a:pt x="8665825" y="1344363"/>
                    <a:pt x="8664555" y="1334691"/>
                    <a:pt x="8663285" y="1321794"/>
                  </a:cubicBezTo>
                  <a:lnTo>
                    <a:pt x="8663285" y="1315346"/>
                  </a:lnTo>
                  <a:lnTo>
                    <a:pt x="8662015" y="1315346"/>
                  </a:lnTo>
                  <a:cubicBezTo>
                    <a:pt x="8660745" y="1302450"/>
                    <a:pt x="8656935" y="1302450"/>
                    <a:pt x="8655665" y="1302450"/>
                  </a:cubicBezTo>
                  <a:cubicBezTo>
                    <a:pt x="8655665" y="1199278"/>
                    <a:pt x="8656935" y="1092883"/>
                    <a:pt x="8658205" y="989712"/>
                  </a:cubicBezTo>
                  <a:cubicBezTo>
                    <a:pt x="8658205" y="960695"/>
                    <a:pt x="8659475" y="934902"/>
                    <a:pt x="8659475" y="905885"/>
                  </a:cubicBezTo>
                  <a:lnTo>
                    <a:pt x="8663285" y="905885"/>
                  </a:lnTo>
                  <a:lnTo>
                    <a:pt x="8663285" y="847090"/>
                  </a:lnTo>
                  <a:lnTo>
                    <a:pt x="8667095" y="847090"/>
                  </a:lnTo>
                  <a:lnTo>
                    <a:pt x="8667095" y="816610"/>
                  </a:lnTo>
                  <a:cubicBezTo>
                    <a:pt x="8669635" y="781050"/>
                    <a:pt x="8672175" y="726440"/>
                    <a:pt x="8669635" y="692150"/>
                  </a:cubicBezTo>
                  <a:cubicBezTo>
                    <a:pt x="8670905" y="674370"/>
                    <a:pt x="8668365" y="652780"/>
                    <a:pt x="8667095" y="641350"/>
                  </a:cubicBezTo>
                  <a:lnTo>
                    <a:pt x="8668365" y="641350"/>
                  </a:lnTo>
                  <a:lnTo>
                    <a:pt x="8664555" y="542290"/>
                  </a:lnTo>
                  <a:lnTo>
                    <a:pt x="8665825" y="541020"/>
                  </a:lnTo>
                  <a:lnTo>
                    <a:pt x="8665825" y="537210"/>
                  </a:lnTo>
                  <a:cubicBezTo>
                    <a:pt x="8665825" y="502920"/>
                    <a:pt x="8664555" y="468630"/>
                    <a:pt x="8664555" y="431800"/>
                  </a:cubicBezTo>
                  <a:cubicBezTo>
                    <a:pt x="8662015" y="361950"/>
                    <a:pt x="8660745" y="290830"/>
                    <a:pt x="8667095" y="213360"/>
                  </a:cubicBezTo>
                  <a:lnTo>
                    <a:pt x="8667095" y="207010"/>
                  </a:lnTo>
                  <a:cubicBezTo>
                    <a:pt x="8665825" y="191770"/>
                    <a:pt x="8665825" y="176530"/>
                    <a:pt x="8665825" y="158750"/>
                  </a:cubicBezTo>
                  <a:lnTo>
                    <a:pt x="8665825" y="80010"/>
                  </a:lnTo>
                  <a:lnTo>
                    <a:pt x="8670905" y="59690"/>
                  </a:lnTo>
                  <a:lnTo>
                    <a:pt x="8670905" y="8890"/>
                  </a:lnTo>
                  <a:lnTo>
                    <a:pt x="8664555" y="8890"/>
                  </a:lnTo>
                  <a:cubicBezTo>
                    <a:pt x="8626455" y="8890"/>
                    <a:pt x="8570575" y="7620"/>
                    <a:pt x="8555335" y="7620"/>
                  </a:cubicBezTo>
                  <a:cubicBezTo>
                    <a:pt x="8527395" y="7620"/>
                    <a:pt x="8512155" y="7620"/>
                    <a:pt x="8504535" y="8890"/>
                  </a:cubicBezTo>
                  <a:cubicBezTo>
                    <a:pt x="8471515" y="0"/>
                    <a:pt x="8392775" y="1270"/>
                    <a:pt x="8316575" y="3810"/>
                  </a:cubicBezTo>
                  <a:cubicBezTo>
                    <a:pt x="8278475" y="5080"/>
                    <a:pt x="8241645" y="5080"/>
                    <a:pt x="8216245" y="3810"/>
                  </a:cubicBezTo>
                  <a:lnTo>
                    <a:pt x="8212435" y="3810"/>
                  </a:lnTo>
                  <a:lnTo>
                    <a:pt x="8209895" y="10160"/>
                  </a:lnTo>
                  <a:cubicBezTo>
                    <a:pt x="8159095" y="10160"/>
                    <a:pt x="8109565" y="11430"/>
                    <a:pt x="8044795" y="13970"/>
                  </a:cubicBezTo>
                  <a:lnTo>
                    <a:pt x="8033365" y="13970"/>
                  </a:lnTo>
                  <a:lnTo>
                    <a:pt x="8034635" y="16510"/>
                  </a:lnTo>
                  <a:lnTo>
                    <a:pt x="8001615" y="16510"/>
                  </a:lnTo>
                  <a:lnTo>
                    <a:pt x="8001615" y="21590"/>
                  </a:lnTo>
                  <a:cubicBezTo>
                    <a:pt x="7978755" y="21590"/>
                    <a:pt x="7954625" y="20320"/>
                    <a:pt x="7927955" y="19050"/>
                  </a:cubicBezTo>
                  <a:cubicBezTo>
                    <a:pt x="7905095" y="17780"/>
                    <a:pt x="7882235" y="17780"/>
                    <a:pt x="7859375" y="16510"/>
                  </a:cubicBezTo>
                  <a:lnTo>
                    <a:pt x="7859375" y="15240"/>
                  </a:lnTo>
                  <a:cubicBezTo>
                    <a:pt x="7851755" y="13970"/>
                    <a:pt x="7842865" y="13970"/>
                    <a:pt x="7835245" y="12700"/>
                  </a:cubicBezTo>
                  <a:lnTo>
                    <a:pt x="7833975" y="44450"/>
                  </a:lnTo>
                  <a:lnTo>
                    <a:pt x="7830165" y="44450"/>
                  </a:lnTo>
                  <a:lnTo>
                    <a:pt x="7830165" y="13970"/>
                  </a:lnTo>
                  <a:cubicBezTo>
                    <a:pt x="7673049" y="10160"/>
                    <a:pt x="7466260" y="12700"/>
                    <a:pt x="7264514" y="15240"/>
                  </a:cubicBezTo>
                  <a:cubicBezTo>
                    <a:pt x="7057725" y="17780"/>
                    <a:pt x="6861024" y="20320"/>
                    <a:pt x="6679453" y="16510"/>
                  </a:cubicBezTo>
                  <a:cubicBezTo>
                    <a:pt x="6593711" y="17780"/>
                    <a:pt x="6528143" y="17780"/>
                    <a:pt x="6472664" y="16510"/>
                  </a:cubicBezTo>
                  <a:lnTo>
                    <a:pt x="6472664" y="15240"/>
                  </a:lnTo>
                  <a:lnTo>
                    <a:pt x="6301180" y="12700"/>
                  </a:lnTo>
                  <a:lnTo>
                    <a:pt x="6301180" y="16510"/>
                  </a:lnTo>
                  <a:cubicBezTo>
                    <a:pt x="6245701" y="16510"/>
                    <a:pt x="6185177" y="17780"/>
                    <a:pt x="6119609" y="17780"/>
                  </a:cubicBezTo>
                  <a:lnTo>
                    <a:pt x="6079260" y="12700"/>
                  </a:lnTo>
                  <a:lnTo>
                    <a:pt x="6054042" y="12700"/>
                  </a:lnTo>
                  <a:cubicBezTo>
                    <a:pt x="5988475" y="11430"/>
                    <a:pt x="5958213" y="11430"/>
                    <a:pt x="5948125" y="19050"/>
                  </a:cubicBezTo>
                  <a:lnTo>
                    <a:pt x="5948125" y="21590"/>
                  </a:lnTo>
                  <a:cubicBezTo>
                    <a:pt x="5922907" y="22860"/>
                    <a:pt x="5897689" y="22860"/>
                    <a:pt x="5877515" y="24130"/>
                  </a:cubicBezTo>
                  <a:cubicBezTo>
                    <a:pt x="5827078" y="19050"/>
                    <a:pt x="5761511" y="20320"/>
                    <a:pt x="5685857" y="20320"/>
                  </a:cubicBezTo>
                  <a:cubicBezTo>
                    <a:pt x="5610202" y="21590"/>
                    <a:pt x="5529504" y="21590"/>
                    <a:pt x="5474024" y="16510"/>
                  </a:cubicBezTo>
                  <a:lnTo>
                    <a:pt x="5468980" y="15240"/>
                  </a:lnTo>
                  <a:lnTo>
                    <a:pt x="5458893" y="15240"/>
                  </a:lnTo>
                  <a:cubicBezTo>
                    <a:pt x="5433675" y="16510"/>
                    <a:pt x="5332802" y="17780"/>
                    <a:pt x="5236973" y="19050"/>
                  </a:cubicBezTo>
                  <a:cubicBezTo>
                    <a:pt x="5146188" y="20320"/>
                    <a:pt x="5045315" y="21590"/>
                    <a:pt x="4964617" y="22860"/>
                  </a:cubicBezTo>
                  <a:cubicBezTo>
                    <a:pt x="4949487" y="20320"/>
                    <a:pt x="4919225" y="19050"/>
                    <a:pt x="4883919" y="19050"/>
                  </a:cubicBezTo>
                  <a:cubicBezTo>
                    <a:pt x="4767916" y="20320"/>
                    <a:pt x="4636781" y="21590"/>
                    <a:pt x="4475385" y="21590"/>
                  </a:cubicBezTo>
                  <a:lnTo>
                    <a:pt x="4470341" y="20320"/>
                  </a:lnTo>
                  <a:lnTo>
                    <a:pt x="4445123" y="21590"/>
                  </a:lnTo>
                  <a:cubicBezTo>
                    <a:pt x="4339206" y="21590"/>
                    <a:pt x="4233290" y="20320"/>
                    <a:pt x="4127374" y="20320"/>
                  </a:cubicBezTo>
                  <a:lnTo>
                    <a:pt x="4127374" y="17780"/>
                  </a:lnTo>
                  <a:cubicBezTo>
                    <a:pt x="4097112" y="19050"/>
                    <a:pt x="4066851" y="19050"/>
                    <a:pt x="4041632" y="20320"/>
                  </a:cubicBezTo>
                  <a:lnTo>
                    <a:pt x="4001283" y="20320"/>
                  </a:lnTo>
                  <a:cubicBezTo>
                    <a:pt x="3754145" y="19050"/>
                    <a:pt x="3496919" y="17780"/>
                    <a:pt x="3234651" y="17780"/>
                  </a:cubicBezTo>
                  <a:lnTo>
                    <a:pt x="3224563" y="17780"/>
                  </a:lnTo>
                  <a:lnTo>
                    <a:pt x="3209432" y="22860"/>
                  </a:lnTo>
                  <a:lnTo>
                    <a:pt x="3209432" y="27940"/>
                  </a:lnTo>
                  <a:lnTo>
                    <a:pt x="3199345" y="27940"/>
                  </a:lnTo>
                  <a:lnTo>
                    <a:pt x="2886640" y="16510"/>
                  </a:lnTo>
                  <a:cubicBezTo>
                    <a:pt x="2841247" y="16510"/>
                    <a:pt x="2816029" y="19050"/>
                    <a:pt x="2785767" y="20320"/>
                  </a:cubicBezTo>
                  <a:cubicBezTo>
                    <a:pt x="2740375" y="22860"/>
                    <a:pt x="2700026" y="26670"/>
                    <a:pt x="2568891" y="21590"/>
                  </a:cubicBezTo>
                  <a:lnTo>
                    <a:pt x="2568891" y="24130"/>
                  </a:lnTo>
                  <a:lnTo>
                    <a:pt x="2251142" y="24130"/>
                  </a:lnTo>
                  <a:cubicBezTo>
                    <a:pt x="1882957" y="24130"/>
                    <a:pt x="1459292" y="24130"/>
                    <a:pt x="1131455" y="19050"/>
                  </a:cubicBezTo>
                  <a:lnTo>
                    <a:pt x="995277" y="17780"/>
                  </a:lnTo>
                  <a:lnTo>
                    <a:pt x="1050757" y="24130"/>
                  </a:lnTo>
                  <a:lnTo>
                    <a:pt x="1020495" y="24130"/>
                  </a:lnTo>
                  <a:cubicBezTo>
                    <a:pt x="88936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3972"/>
                    <a:pt x="6350" y="896213"/>
                    <a:pt x="6350" y="1038073"/>
                  </a:cubicBezTo>
                  <a:lnTo>
                    <a:pt x="10160" y="1038073"/>
                  </a:lnTo>
                  <a:lnTo>
                    <a:pt x="10160" y="1054194"/>
                  </a:lnTo>
                  <a:lnTo>
                    <a:pt x="19050" y="1057418"/>
                  </a:lnTo>
                  <a:lnTo>
                    <a:pt x="19050" y="1102555"/>
                  </a:lnTo>
                  <a:lnTo>
                    <a:pt x="12700" y="1102555"/>
                  </a:lnTo>
                  <a:lnTo>
                    <a:pt x="16510" y="1231519"/>
                  </a:lnTo>
                  <a:lnTo>
                    <a:pt x="16510" y="1250864"/>
                  </a:lnTo>
                  <a:cubicBezTo>
                    <a:pt x="13970" y="1370156"/>
                    <a:pt x="10160" y="1492672"/>
                    <a:pt x="16510" y="1576498"/>
                  </a:cubicBezTo>
                  <a:cubicBezTo>
                    <a:pt x="16510" y="1582947"/>
                    <a:pt x="16510" y="1586171"/>
                    <a:pt x="15240" y="1589395"/>
                  </a:cubicBezTo>
                  <a:lnTo>
                    <a:pt x="12700" y="1592619"/>
                  </a:lnTo>
                  <a:lnTo>
                    <a:pt x="12700" y="1605515"/>
                  </a:lnTo>
                  <a:cubicBezTo>
                    <a:pt x="13970" y="1637756"/>
                    <a:pt x="13970" y="1686118"/>
                    <a:pt x="15240" y="1737703"/>
                  </a:cubicBezTo>
                  <a:cubicBezTo>
                    <a:pt x="16510" y="1840875"/>
                    <a:pt x="19050" y="1956943"/>
                    <a:pt x="21590" y="2011753"/>
                  </a:cubicBezTo>
                  <a:cubicBezTo>
                    <a:pt x="21590" y="2018201"/>
                    <a:pt x="20320" y="2024649"/>
                    <a:pt x="20320" y="2027873"/>
                  </a:cubicBezTo>
                  <a:cubicBezTo>
                    <a:pt x="20320" y="2031097"/>
                    <a:pt x="19050" y="2034321"/>
                    <a:pt x="19050" y="2037545"/>
                  </a:cubicBezTo>
                  <a:lnTo>
                    <a:pt x="21590" y="2037545"/>
                  </a:lnTo>
                  <a:lnTo>
                    <a:pt x="21590" y="2040769"/>
                  </a:lnTo>
                  <a:cubicBezTo>
                    <a:pt x="15240" y="2114924"/>
                    <a:pt x="17780" y="2269681"/>
                    <a:pt x="20320" y="2408317"/>
                  </a:cubicBezTo>
                  <a:cubicBezTo>
                    <a:pt x="21590" y="2511489"/>
                    <a:pt x="24130" y="2640452"/>
                    <a:pt x="20320" y="2666245"/>
                  </a:cubicBezTo>
                  <a:lnTo>
                    <a:pt x="16510" y="2666245"/>
                  </a:lnTo>
                  <a:lnTo>
                    <a:pt x="17780" y="2914501"/>
                  </a:lnTo>
                  <a:lnTo>
                    <a:pt x="11430" y="2914501"/>
                  </a:lnTo>
                  <a:cubicBezTo>
                    <a:pt x="11430" y="2943518"/>
                    <a:pt x="10160" y="2969311"/>
                    <a:pt x="10160" y="2995104"/>
                  </a:cubicBezTo>
                  <a:lnTo>
                    <a:pt x="8890" y="2991880"/>
                  </a:lnTo>
                  <a:lnTo>
                    <a:pt x="10160" y="3030569"/>
                  </a:lnTo>
                  <a:lnTo>
                    <a:pt x="10160" y="3040242"/>
                  </a:lnTo>
                  <a:lnTo>
                    <a:pt x="13970" y="3282050"/>
                  </a:lnTo>
                  <a:lnTo>
                    <a:pt x="21590" y="3282050"/>
                  </a:lnTo>
                  <a:cubicBezTo>
                    <a:pt x="22860" y="3298170"/>
                    <a:pt x="22860" y="3314291"/>
                    <a:pt x="24130" y="3327187"/>
                  </a:cubicBezTo>
                  <a:lnTo>
                    <a:pt x="22860" y="3323962"/>
                  </a:lnTo>
                  <a:lnTo>
                    <a:pt x="21590" y="3375548"/>
                  </a:lnTo>
                  <a:cubicBezTo>
                    <a:pt x="20320" y="3427134"/>
                    <a:pt x="20320" y="3469047"/>
                    <a:pt x="20320" y="3507737"/>
                  </a:cubicBezTo>
                  <a:cubicBezTo>
                    <a:pt x="17780" y="3527081"/>
                    <a:pt x="15240" y="3546426"/>
                    <a:pt x="13970" y="3568994"/>
                  </a:cubicBezTo>
                  <a:lnTo>
                    <a:pt x="12700" y="3578667"/>
                  </a:lnTo>
                  <a:lnTo>
                    <a:pt x="12700" y="3585115"/>
                  </a:lnTo>
                  <a:cubicBezTo>
                    <a:pt x="13970" y="3588339"/>
                    <a:pt x="15240" y="3601235"/>
                    <a:pt x="16510" y="3659270"/>
                  </a:cubicBezTo>
                  <a:cubicBezTo>
                    <a:pt x="16510" y="3736648"/>
                    <a:pt x="19050" y="3801130"/>
                    <a:pt x="22860" y="3901077"/>
                  </a:cubicBezTo>
                  <a:lnTo>
                    <a:pt x="12700" y="3994576"/>
                  </a:lnTo>
                  <a:cubicBezTo>
                    <a:pt x="8890" y="4030041"/>
                    <a:pt x="8890" y="4039714"/>
                    <a:pt x="8890" y="4055834"/>
                  </a:cubicBezTo>
                  <a:cubicBezTo>
                    <a:pt x="8890" y="4068730"/>
                    <a:pt x="8890" y="4088075"/>
                    <a:pt x="5080" y="4142885"/>
                  </a:cubicBezTo>
                  <a:lnTo>
                    <a:pt x="8890" y="4146109"/>
                  </a:lnTo>
                  <a:cubicBezTo>
                    <a:pt x="10160" y="4165453"/>
                    <a:pt x="10160" y="4239608"/>
                    <a:pt x="10160" y="4287970"/>
                  </a:cubicBezTo>
                  <a:cubicBezTo>
                    <a:pt x="10160" y="4384693"/>
                    <a:pt x="10160" y="4420158"/>
                    <a:pt x="12700" y="4429830"/>
                  </a:cubicBezTo>
                  <a:cubicBezTo>
                    <a:pt x="10160" y="4474968"/>
                    <a:pt x="8890" y="4516881"/>
                    <a:pt x="8890" y="4562018"/>
                  </a:cubicBezTo>
                  <a:cubicBezTo>
                    <a:pt x="7620" y="4613604"/>
                    <a:pt x="7620" y="4668414"/>
                    <a:pt x="2540" y="4736120"/>
                  </a:cubicBezTo>
                  <a:lnTo>
                    <a:pt x="0" y="4774809"/>
                  </a:lnTo>
                  <a:lnTo>
                    <a:pt x="6350" y="4765137"/>
                  </a:lnTo>
                  <a:lnTo>
                    <a:pt x="6350" y="4826395"/>
                  </a:lnTo>
                  <a:cubicBezTo>
                    <a:pt x="6350" y="4829619"/>
                    <a:pt x="7620" y="4839291"/>
                    <a:pt x="8890" y="4852188"/>
                  </a:cubicBezTo>
                  <a:lnTo>
                    <a:pt x="8890" y="4858636"/>
                  </a:lnTo>
                  <a:lnTo>
                    <a:pt x="10160" y="4858636"/>
                  </a:lnTo>
                  <a:cubicBezTo>
                    <a:pt x="11430" y="4871532"/>
                    <a:pt x="15240" y="4871532"/>
                    <a:pt x="16510" y="4871532"/>
                  </a:cubicBezTo>
                  <a:cubicBezTo>
                    <a:pt x="16510" y="4974704"/>
                    <a:pt x="15240" y="5081099"/>
                    <a:pt x="13970" y="5184270"/>
                  </a:cubicBezTo>
                  <a:cubicBezTo>
                    <a:pt x="13970" y="5213287"/>
                    <a:pt x="12700" y="5239080"/>
                    <a:pt x="12700" y="5268097"/>
                  </a:cubicBezTo>
                  <a:lnTo>
                    <a:pt x="8890" y="5268097"/>
                  </a:lnTo>
                  <a:lnTo>
                    <a:pt x="8890" y="5321753"/>
                  </a:lnTo>
                  <a:lnTo>
                    <a:pt x="6350" y="5321753"/>
                  </a:lnTo>
                  <a:lnTo>
                    <a:pt x="6350" y="5352232"/>
                  </a:lnTo>
                  <a:cubicBezTo>
                    <a:pt x="3810" y="5387793"/>
                    <a:pt x="1270" y="5442403"/>
                    <a:pt x="3810" y="5476693"/>
                  </a:cubicBezTo>
                  <a:cubicBezTo>
                    <a:pt x="2540" y="5494473"/>
                    <a:pt x="5080" y="5516063"/>
                    <a:pt x="6350" y="5527493"/>
                  </a:cubicBezTo>
                  <a:lnTo>
                    <a:pt x="5080" y="5527493"/>
                  </a:lnTo>
                  <a:lnTo>
                    <a:pt x="8890" y="5626553"/>
                  </a:lnTo>
                  <a:lnTo>
                    <a:pt x="7620" y="5627823"/>
                  </a:lnTo>
                  <a:lnTo>
                    <a:pt x="7620" y="5631632"/>
                  </a:lnTo>
                  <a:cubicBezTo>
                    <a:pt x="7620" y="5665923"/>
                    <a:pt x="8890" y="5700213"/>
                    <a:pt x="8890" y="5737043"/>
                  </a:cubicBezTo>
                  <a:cubicBezTo>
                    <a:pt x="11430" y="5806893"/>
                    <a:pt x="12700" y="5878013"/>
                    <a:pt x="6350" y="5955482"/>
                  </a:cubicBezTo>
                  <a:lnTo>
                    <a:pt x="6350" y="5961832"/>
                  </a:lnTo>
                  <a:cubicBezTo>
                    <a:pt x="7620" y="5977073"/>
                    <a:pt x="7620" y="5992312"/>
                    <a:pt x="7620" y="6010093"/>
                  </a:cubicBezTo>
                  <a:lnTo>
                    <a:pt x="7620" y="6088832"/>
                  </a:lnTo>
                  <a:lnTo>
                    <a:pt x="2540" y="6109153"/>
                  </a:lnTo>
                  <a:lnTo>
                    <a:pt x="2540" y="6159953"/>
                  </a:lnTo>
                  <a:lnTo>
                    <a:pt x="8890" y="6159953"/>
                  </a:lnTo>
                  <a:cubicBezTo>
                    <a:pt x="46990" y="6159953"/>
                    <a:pt x="102870" y="6161223"/>
                    <a:pt x="118110" y="6161223"/>
                  </a:cubicBezTo>
                  <a:cubicBezTo>
                    <a:pt x="146050" y="6161223"/>
                    <a:pt x="161290" y="6161223"/>
                    <a:pt x="168910" y="6159953"/>
                  </a:cubicBezTo>
                  <a:cubicBezTo>
                    <a:pt x="189230" y="6165032"/>
                    <a:pt x="227330" y="6166303"/>
                    <a:pt x="271780" y="6166303"/>
                  </a:cubicBezTo>
                  <a:cubicBezTo>
                    <a:pt x="298450" y="6166303"/>
                    <a:pt x="327660" y="6166303"/>
                    <a:pt x="356870" y="6165032"/>
                  </a:cubicBezTo>
                  <a:cubicBezTo>
                    <a:pt x="394970" y="6163762"/>
                    <a:pt x="431800" y="6163762"/>
                    <a:pt x="457200" y="6165032"/>
                  </a:cubicBezTo>
                  <a:lnTo>
                    <a:pt x="461010" y="6165032"/>
                  </a:lnTo>
                  <a:lnTo>
                    <a:pt x="463550" y="6158682"/>
                  </a:lnTo>
                  <a:cubicBezTo>
                    <a:pt x="514350" y="6158682"/>
                    <a:pt x="563880" y="6157412"/>
                    <a:pt x="628650" y="6154873"/>
                  </a:cubicBezTo>
                  <a:lnTo>
                    <a:pt x="640080" y="6154873"/>
                  </a:lnTo>
                  <a:lnTo>
                    <a:pt x="638810" y="6152332"/>
                  </a:lnTo>
                  <a:lnTo>
                    <a:pt x="671830" y="6152332"/>
                  </a:lnTo>
                  <a:lnTo>
                    <a:pt x="671830" y="6147253"/>
                  </a:lnTo>
                  <a:cubicBezTo>
                    <a:pt x="694690" y="6147253"/>
                    <a:pt x="718820" y="6148523"/>
                    <a:pt x="745490" y="6149793"/>
                  </a:cubicBezTo>
                  <a:cubicBezTo>
                    <a:pt x="763270" y="6151062"/>
                    <a:pt x="781050" y="6151062"/>
                    <a:pt x="798830" y="6152332"/>
                  </a:cubicBezTo>
                  <a:lnTo>
                    <a:pt x="798830" y="6163762"/>
                  </a:lnTo>
                  <a:lnTo>
                    <a:pt x="1121368" y="6163762"/>
                  </a:lnTo>
                  <a:cubicBezTo>
                    <a:pt x="1217197" y="6163762"/>
                    <a:pt x="1307982" y="6162493"/>
                    <a:pt x="1403811" y="6161223"/>
                  </a:cubicBezTo>
                  <a:cubicBezTo>
                    <a:pt x="1610600" y="6158682"/>
                    <a:pt x="1807302" y="6156143"/>
                    <a:pt x="1988873" y="6159953"/>
                  </a:cubicBezTo>
                  <a:cubicBezTo>
                    <a:pt x="2074615" y="6158682"/>
                    <a:pt x="2140182" y="6158682"/>
                    <a:pt x="2195662" y="6159953"/>
                  </a:cubicBezTo>
                  <a:lnTo>
                    <a:pt x="2195662" y="6161223"/>
                  </a:lnTo>
                  <a:lnTo>
                    <a:pt x="2230967" y="6161223"/>
                  </a:lnTo>
                  <a:lnTo>
                    <a:pt x="2362102" y="6163762"/>
                  </a:lnTo>
                  <a:lnTo>
                    <a:pt x="2362102" y="6159953"/>
                  </a:lnTo>
                  <a:cubicBezTo>
                    <a:pt x="2417582" y="6159953"/>
                    <a:pt x="2478106" y="6158682"/>
                    <a:pt x="2543672" y="6158682"/>
                  </a:cubicBezTo>
                  <a:lnTo>
                    <a:pt x="2589065" y="6165032"/>
                  </a:lnTo>
                  <a:lnTo>
                    <a:pt x="2619327" y="6165032"/>
                  </a:lnTo>
                  <a:cubicBezTo>
                    <a:pt x="2684894" y="6166303"/>
                    <a:pt x="2715156" y="6166303"/>
                    <a:pt x="2725244" y="6158682"/>
                  </a:cubicBezTo>
                  <a:lnTo>
                    <a:pt x="2725244" y="6156143"/>
                  </a:lnTo>
                  <a:cubicBezTo>
                    <a:pt x="2750462" y="6154873"/>
                    <a:pt x="2775680" y="6154873"/>
                    <a:pt x="2795854" y="6153603"/>
                  </a:cubicBezTo>
                  <a:cubicBezTo>
                    <a:pt x="2846291" y="6158682"/>
                    <a:pt x="2911858" y="6157412"/>
                    <a:pt x="2987512" y="6157412"/>
                  </a:cubicBezTo>
                  <a:cubicBezTo>
                    <a:pt x="3063167" y="6156143"/>
                    <a:pt x="3143865" y="6156143"/>
                    <a:pt x="3199345" y="6161223"/>
                  </a:cubicBezTo>
                  <a:lnTo>
                    <a:pt x="3204389" y="6162493"/>
                  </a:lnTo>
                  <a:lnTo>
                    <a:pt x="3214476" y="6162493"/>
                  </a:lnTo>
                  <a:cubicBezTo>
                    <a:pt x="3239694" y="6161223"/>
                    <a:pt x="3340567" y="6159953"/>
                    <a:pt x="3436396" y="6158682"/>
                  </a:cubicBezTo>
                  <a:cubicBezTo>
                    <a:pt x="3527181" y="6157412"/>
                    <a:pt x="3628054" y="6156143"/>
                    <a:pt x="3708752" y="6154873"/>
                  </a:cubicBezTo>
                  <a:cubicBezTo>
                    <a:pt x="3723883" y="6157412"/>
                    <a:pt x="3759189" y="6158682"/>
                    <a:pt x="3789450" y="6158682"/>
                  </a:cubicBezTo>
                  <a:cubicBezTo>
                    <a:pt x="3905454" y="6157412"/>
                    <a:pt x="4036588" y="6156143"/>
                    <a:pt x="4197984" y="6156143"/>
                  </a:cubicBezTo>
                  <a:lnTo>
                    <a:pt x="4203029" y="6157412"/>
                  </a:lnTo>
                  <a:lnTo>
                    <a:pt x="4228247" y="6156143"/>
                  </a:lnTo>
                  <a:cubicBezTo>
                    <a:pt x="4334163" y="6156143"/>
                    <a:pt x="4440079" y="6157412"/>
                    <a:pt x="4545995" y="6157412"/>
                  </a:cubicBezTo>
                  <a:lnTo>
                    <a:pt x="4545995" y="6159953"/>
                  </a:lnTo>
                  <a:lnTo>
                    <a:pt x="4631737" y="6157412"/>
                  </a:lnTo>
                  <a:lnTo>
                    <a:pt x="4672086" y="6157412"/>
                  </a:lnTo>
                  <a:cubicBezTo>
                    <a:pt x="4919225" y="6158682"/>
                    <a:pt x="5176449" y="6159953"/>
                    <a:pt x="5438719" y="6159953"/>
                  </a:cubicBezTo>
                  <a:lnTo>
                    <a:pt x="5448806" y="6159953"/>
                  </a:lnTo>
                  <a:lnTo>
                    <a:pt x="5463937" y="6154873"/>
                  </a:lnTo>
                  <a:lnTo>
                    <a:pt x="5463937" y="6149793"/>
                  </a:lnTo>
                  <a:lnTo>
                    <a:pt x="5474024" y="6149793"/>
                  </a:lnTo>
                  <a:lnTo>
                    <a:pt x="5786729" y="6161223"/>
                  </a:lnTo>
                  <a:cubicBezTo>
                    <a:pt x="5832122" y="6161223"/>
                    <a:pt x="5857340" y="6158682"/>
                    <a:pt x="5887602" y="6157412"/>
                  </a:cubicBezTo>
                  <a:cubicBezTo>
                    <a:pt x="5932994" y="6154873"/>
                    <a:pt x="5973344" y="6151062"/>
                    <a:pt x="6104479" y="6156143"/>
                  </a:cubicBezTo>
                  <a:lnTo>
                    <a:pt x="6104479" y="6153603"/>
                  </a:lnTo>
                  <a:lnTo>
                    <a:pt x="6417183" y="6153603"/>
                  </a:lnTo>
                  <a:cubicBezTo>
                    <a:pt x="6785369" y="6153603"/>
                    <a:pt x="7209034" y="6153603"/>
                    <a:pt x="7536870" y="6158682"/>
                  </a:cubicBezTo>
                  <a:lnTo>
                    <a:pt x="7673048" y="6159953"/>
                  </a:lnTo>
                  <a:lnTo>
                    <a:pt x="7617568" y="6153603"/>
                  </a:lnTo>
                  <a:lnTo>
                    <a:pt x="7647830" y="6153603"/>
                  </a:lnTo>
                  <a:cubicBezTo>
                    <a:pt x="7773921" y="6156143"/>
                    <a:pt x="7822545" y="6157412"/>
                    <a:pt x="7830165" y="6153603"/>
                  </a:cubicBezTo>
                  <a:lnTo>
                    <a:pt x="7830165" y="6154873"/>
                  </a:lnTo>
                  <a:cubicBezTo>
                    <a:pt x="7831435" y="6154873"/>
                    <a:pt x="7831435" y="6154873"/>
                    <a:pt x="7832705" y="6153603"/>
                  </a:cubicBezTo>
                  <a:cubicBezTo>
                    <a:pt x="7833975" y="6153603"/>
                    <a:pt x="7835245" y="6154873"/>
                    <a:pt x="7837785" y="6154873"/>
                  </a:cubicBezTo>
                  <a:lnTo>
                    <a:pt x="7837785" y="6161223"/>
                  </a:lnTo>
                  <a:cubicBezTo>
                    <a:pt x="7873345" y="6159953"/>
                    <a:pt x="7902555" y="6159953"/>
                    <a:pt x="7927955" y="6161223"/>
                  </a:cubicBezTo>
                  <a:cubicBezTo>
                    <a:pt x="7957165" y="6162493"/>
                    <a:pt x="7983835" y="6162493"/>
                    <a:pt x="8011775" y="6159953"/>
                  </a:cubicBezTo>
                  <a:cubicBezTo>
                    <a:pt x="8013045" y="6161223"/>
                    <a:pt x="8014315" y="6163762"/>
                    <a:pt x="8018125" y="6165032"/>
                  </a:cubicBezTo>
                  <a:lnTo>
                    <a:pt x="8020665" y="6165032"/>
                  </a:lnTo>
                  <a:cubicBezTo>
                    <a:pt x="8024475" y="6165032"/>
                    <a:pt x="8027015" y="6163762"/>
                    <a:pt x="8029555" y="6163762"/>
                  </a:cubicBezTo>
                  <a:lnTo>
                    <a:pt x="8029555" y="6168843"/>
                  </a:lnTo>
                  <a:cubicBezTo>
                    <a:pt x="8098135" y="6168843"/>
                    <a:pt x="8119725" y="6161223"/>
                    <a:pt x="8129885" y="6154873"/>
                  </a:cubicBezTo>
                  <a:cubicBezTo>
                    <a:pt x="8184495" y="6156143"/>
                    <a:pt x="8232755" y="6158682"/>
                    <a:pt x="8279745" y="6162493"/>
                  </a:cubicBezTo>
                  <a:lnTo>
                    <a:pt x="8279745" y="6157412"/>
                  </a:lnTo>
                  <a:lnTo>
                    <a:pt x="8297525" y="6157412"/>
                  </a:lnTo>
                  <a:lnTo>
                    <a:pt x="8297525" y="6153603"/>
                  </a:lnTo>
                  <a:lnTo>
                    <a:pt x="8372455" y="6153603"/>
                  </a:lnTo>
                  <a:lnTo>
                    <a:pt x="8419445" y="6156143"/>
                  </a:lnTo>
                  <a:lnTo>
                    <a:pt x="8420715" y="6156143"/>
                  </a:lnTo>
                  <a:cubicBezTo>
                    <a:pt x="8430875" y="6152332"/>
                    <a:pt x="8465165" y="6152332"/>
                    <a:pt x="8496915" y="6152332"/>
                  </a:cubicBezTo>
                  <a:cubicBezTo>
                    <a:pt x="8524855" y="6152332"/>
                    <a:pt x="8550255" y="6152332"/>
                    <a:pt x="8561685" y="6149793"/>
                  </a:cubicBezTo>
                  <a:lnTo>
                    <a:pt x="8625185" y="6149793"/>
                  </a:lnTo>
                  <a:lnTo>
                    <a:pt x="8625185" y="6143443"/>
                  </a:lnTo>
                  <a:lnTo>
                    <a:pt x="8641695" y="6143443"/>
                  </a:lnTo>
                  <a:lnTo>
                    <a:pt x="8641695" y="6137093"/>
                  </a:lnTo>
                  <a:cubicBezTo>
                    <a:pt x="8641695" y="6126932"/>
                    <a:pt x="8641695" y="6115503"/>
                    <a:pt x="8642965" y="6102803"/>
                  </a:cubicBezTo>
                  <a:lnTo>
                    <a:pt x="8642965" y="6090103"/>
                  </a:lnTo>
                  <a:cubicBezTo>
                    <a:pt x="8642965" y="6079943"/>
                    <a:pt x="8642965" y="6072323"/>
                    <a:pt x="8644235" y="6063432"/>
                  </a:cubicBezTo>
                  <a:lnTo>
                    <a:pt x="8645505" y="6046923"/>
                  </a:lnTo>
                  <a:cubicBezTo>
                    <a:pt x="8649315" y="5983423"/>
                    <a:pt x="8648045" y="5969453"/>
                    <a:pt x="8648045" y="5955482"/>
                  </a:cubicBezTo>
                  <a:cubicBezTo>
                    <a:pt x="8646775" y="5941513"/>
                    <a:pt x="8646775" y="5928813"/>
                    <a:pt x="8650585" y="5866583"/>
                  </a:cubicBezTo>
                  <a:lnTo>
                    <a:pt x="8651855" y="5848803"/>
                  </a:lnTo>
                  <a:lnTo>
                    <a:pt x="8640425" y="5861503"/>
                  </a:lnTo>
                  <a:cubicBezTo>
                    <a:pt x="8639155" y="5848803"/>
                    <a:pt x="8641695" y="5820863"/>
                    <a:pt x="8642965" y="5799273"/>
                  </a:cubicBezTo>
                  <a:cubicBezTo>
                    <a:pt x="8645505" y="5766253"/>
                    <a:pt x="8649315" y="5728153"/>
                    <a:pt x="8646775" y="5693863"/>
                  </a:cubicBezTo>
                  <a:lnTo>
                    <a:pt x="8655665" y="5721803"/>
                  </a:lnTo>
                  <a:lnTo>
                    <a:pt x="8654395" y="5674813"/>
                  </a:lnTo>
                  <a:cubicBezTo>
                    <a:pt x="8654395" y="5659573"/>
                    <a:pt x="8653125" y="5643063"/>
                    <a:pt x="8653125" y="5626553"/>
                  </a:cubicBezTo>
                  <a:cubicBezTo>
                    <a:pt x="8655665" y="5613853"/>
                    <a:pt x="8658205" y="5601153"/>
                    <a:pt x="8659475" y="5590993"/>
                  </a:cubicBezTo>
                  <a:lnTo>
                    <a:pt x="8664555" y="5590993"/>
                  </a:lnTo>
                  <a:cubicBezTo>
                    <a:pt x="8668365" y="5538923"/>
                    <a:pt x="8667095" y="5535113"/>
                    <a:pt x="8663285" y="5531303"/>
                  </a:cubicBezTo>
                  <a:cubicBezTo>
                    <a:pt x="8662015" y="5530033"/>
                    <a:pt x="8659475" y="5528763"/>
                    <a:pt x="8658205" y="5528763"/>
                  </a:cubicBezTo>
                  <a:cubicBezTo>
                    <a:pt x="8656935" y="5526223"/>
                    <a:pt x="8655665" y="5519873"/>
                    <a:pt x="8655665" y="5503363"/>
                  </a:cubicBezTo>
                  <a:cubicBezTo>
                    <a:pt x="8656935" y="5503363"/>
                    <a:pt x="8658205" y="5503363"/>
                    <a:pt x="8660745" y="5502093"/>
                  </a:cubicBezTo>
                  <a:cubicBezTo>
                    <a:pt x="8665825" y="5499553"/>
                    <a:pt x="8667095" y="5493203"/>
                    <a:pt x="8667095" y="5466533"/>
                  </a:cubicBezTo>
                  <a:cubicBezTo>
                    <a:pt x="8668365" y="5456373"/>
                    <a:pt x="8667095" y="5430973"/>
                    <a:pt x="8664555" y="5399223"/>
                  </a:cubicBezTo>
                  <a:cubicBezTo>
                    <a:pt x="8663285" y="5378903"/>
                    <a:pt x="8662015" y="5356043"/>
                    <a:pt x="8660745" y="5333183"/>
                  </a:cubicBezTo>
                  <a:lnTo>
                    <a:pt x="8660745" y="5310323"/>
                  </a:lnTo>
                  <a:cubicBezTo>
                    <a:pt x="8665825" y="5300338"/>
                    <a:pt x="8667095" y="5258425"/>
                    <a:pt x="8665825" y="5135909"/>
                  </a:cubicBezTo>
                  <a:lnTo>
                    <a:pt x="8662015" y="5135909"/>
                  </a:lnTo>
                  <a:lnTo>
                    <a:pt x="8662015" y="5119788"/>
                  </a:lnTo>
                  <a:lnTo>
                    <a:pt x="8653125" y="5116564"/>
                  </a:lnTo>
                  <a:lnTo>
                    <a:pt x="8653125" y="5071427"/>
                  </a:lnTo>
                  <a:lnTo>
                    <a:pt x="8659475" y="5071427"/>
                  </a:lnTo>
                  <a:lnTo>
                    <a:pt x="8655665" y="4942463"/>
                  </a:lnTo>
                  <a:lnTo>
                    <a:pt x="8655665" y="4923118"/>
                  </a:lnTo>
                  <a:cubicBezTo>
                    <a:pt x="8658205" y="4803826"/>
                    <a:pt x="8662015" y="4681310"/>
                    <a:pt x="8655665" y="4597484"/>
                  </a:cubicBezTo>
                  <a:cubicBezTo>
                    <a:pt x="8655665" y="4591036"/>
                    <a:pt x="8655665" y="4587811"/>
                    <a:pt x="8656935" y="4584587"/>
                  </a:cubicBezTo>
                  <a:lnTo>
                    <a:pt x="8659475" y="4581363"/>
                  </a:lnTo>
                  <a:lnTo>
                    <a:pt x="8659475" y="4568466"/>
                  </a:lnTo>
                  <a:cubicBezTo>
                    <a:pt x="8658205" y="4536225"/>
                    <a:pt x="8658205" y="4487864"/>
                    <a:pt x="8656935" y="4436278"/>
                  </a:cubicBezTo>
                  <a:cubicBezTo>
                    <a:pt x="8655665" y="4333107"/>
                    <a:pt x="8653125" y="4217039"/>
                    <a:pt x="8650585" y="4162230"/>
                  </a:cubicBezTo>
                  <a:cubicBezTo>
                    <a:pt x="8650585" y="4155781"/>
                    <a:pt x="8651855" y="4149333"/>
                    <a:pt x="8651855" y="4146109"/>
                  </a:cubicBezTo>
                  <a:cubicBezTo>
                    <a:pt x="8651855" y="4142885"/>
                    <a:pt x="8651855" y="4139661"/>
                    <a:pt x="8653125" y="4139661"/>
                  </a:cubicBezTo>
                  <a:lnTo>
                    <a:pt x="8648045" y="4133212"/>
                  </a:lnTo>
                  <a:lnTo>
                    <a:pt x="8654395" y="4136437"/>
                  </a:lnTo>
                  <a:lnTo>
                    <a:pt x="8655665" y="4133212"/>
                  </a:lnTo>
                  <a:lnTo>
                    <a:pt x="8655665" y="4129988"/>
                  </a:lnTo>
                  <a:cubicBezTo>
                    <a:pt x="8662015" y="4055834"/>
                    <a:pt x="8659475" y="3901077"/>
                    <a:pt x="8656935" y="3762441"/>
                  </a:cubicBezTo>
                  <a:cubicBezTo>
                    <a:pt x="8655665" y="3659270"/>
                    <a:pt x="8653125" y="3530305"/>
                    <a:pt x="8656935" y="3504512"/>
                  </a:cubicBezTo>
                  <a:lnTo>
                    <a:pt x="8660745" y="3504512"/>
                  </a:lnTo>
                  <a:lnTo>
                    <a:pt x="8659475" y="3256257"/>
                  </a:lnTo>
                  <a:lnTo>
                    <a:pt x="8665825" y="3256257"/>
                  </a:lnTo>
                  <a:cubicBezTo>
                    <a:pt x="8665825" y="3230464"/>
                    <a:pt x="8667095" y="3201447"/>
                    <a:pt x="8667095" y="3175654"/>
                  </a:cubicBezTo>
                  <a:lnTo>
                    <a:pt x="8668365" y="3182102"/>
                  </a:lnTo>
                  <a:lnTo>
                    <a:pt x="8667095" y="3140189"/>
                  </a:lnTo>
                  <a:lnTo>
                    <a:pt x="8667095" y="3133740"/>
                  </a:lnTo>
                  <a:lnTo>
                    <a:pt x="8663285" y="2891933"/>
                  </a:lnTo>
                  <a:lnTo>
                    <a:pt x="8655665" y="2891933"/>
                  </a:lnTo>
                  <a:cubicBezTo>
                    <a:pt x="8654395" y="2875812"/>
                    <a:pt x="8654395" y="2859692"/>
                    <a:pt x="8653125" y="2846795"/>
                  </a:cubicBezTo>
                  <a:lnTo>
                    <a:pt x="8654395" y="2850020"/>
                  </a:lnTo>
                  <a:lnTo>
                    <a:pt x="8655665" y="2798434"/>
                  </a:lnTo>
                  <a:cubicBezTo>
                    <a:pt x="8656935" y="2746848"/>
                    <a:pt x="8656935" y="2704935"/>
                    <a:pt x="8656935" y="2666246"/>
                  </a:cubicBezTo>
                  <a:cubicBezTo>
                    <a:pt x="8659475" y="2646901"/>
                    <a:pt x="8662015" y="2627557"/>
                    <a:pt x="8663285" y="2604988"/>
                  </a:cubicBezTo>
                  <a:lnTo>
                    <a:pt x="8664555" y="2595315"/>
                  </a:lnTo>
                  <a:lnTo>
                    <a:pt x="8660745" y="2588867"/>
                  </a:lnTo>
                  <a:cubicBezTo>
                    <a:pt x="8660745" y="2585643"/>
                    <a:pt x="8658205" y="2572747"/>
                    <a:pt x="8656935" y="2514713"/>
                  </a:cubicBezTo>
                  <a:cubicBezTo>
                    <a:pt x="8656935" y="2437334"/>
                    <a:pt x="8654395" y="2376076"/>
                    <a:pt x="8650585" y="2272905"/>
                  </a:cubicBezTo>
                  <a:lnTo>
                    <a:pt x="8660745" y="2179406"/>
                  </a:lnTo>
                  <a:cubicBezTo>
                    <a:pt x="8664555" y="2143941"/>
                    <a:pt x="8664555" y="2134269"/>
                    <a:pt x="8664555" y="2118148"/>
                  </a:cubicBezTo>
                  <a:cubicBezTo>
                    <a:pt x="8664555" y="2105252"/>
                    <a:pt x="8664555" y="2085907"/>
                    <a:pt x="8668365" y="2031097"/>
                  </a:cubicBezTo>
                  <a:lnTo>
                    <a:pt x="8664555" y="2027873"/>
                  </a:lnTo>
                  <a:cubicBezTo>
                    <a:pt x="8663285" y="2008529"/>
                    <a:pt x="8663285" y="1934374"/>
                    <a:pt x="8663285" y="1886012"/>
                  </a:cubicBezTo>
                  <a:cubicBezTo>
                    <a:pt x="8663285" y="1789289"/>
                    <a:pt x="8663285" y="1753824"/>
                    <a:pt x="8660745" y="1744152"/>
                  </a:cubicBezTo>
                  <a:cubicBezTo>
                    <a:pt x="8663285" y="1699015"/>
                    <a:pt x="8664555" y="1657101"/>
                    <a:pt x="8664555" y="1611964"/>
                  </a:cubicBezTo>
                  <a:cubicBezTo>
                    <a:pt x="8664555" y="1560378"/>
                    <a:pt x="8664555" y="1505568"/>
                    <a:pt x="8669635" y="1437862"/>
                  </a:cubicBezTo>
                  <a:close/>
                  <a:moveTo>
                    <a:pt x="27940" y="495300"/>
                  </a:moveTo>
                  <a:lnTo>
                    <a:pt x="27940" y="488950"/>
                  </a:lnTo>
                  <a:lnTo>
                    <a:pt x="29210" y="488950"/>
                  </a:lnTo>
                  <a:cubicBezTo>
                    <a:pt x="27940" y="491490"/>
                    <a:pt x="27940" y="492760"/>
                    <a:pt x="27940" y="495300"/>
                  </a:cubicBezTo>
                  <a:close/>
                  <a:moveTo>
                    <a:pt x="38100" y="5551623"/>
                  </a:moveTo>
                  <a:cubicBezTo>
                    <a:pt x="38100" y="5547813"/>
                    <a:pt x="36830" y="5545273"/>
                    <a:pt x="36830" y="5542733"/>
                  </a:cubicBezTo>
                  <a:lnTo>
                    <a:pt x="38100" y="5542733"/>
                  </a:lnTo>
                  <a:lnTo>
                    <a:pt x="38100" y="5551623"/>
                  </a:lnTo>
                  <a:close/>
                  <a:moveTo>
                    <a:pt x="8594705" y="546100"/>
                  </a:moveTo>
                  <a:lnTo>
                    <a:pt x="8595975" y="577850"/>
                  </a:lnTo>
                  <a:lnTo>
                    <a:pt x="8587085" y="563880"/>
                  </a:lnTo>
                  <a:lnTo>
                    <a:pt x="8589625" y="591820"/>
                  </a:lnTo>
                  <a:cubicBezTo>
                    <a:pt x="8594705" y="647700"/>
                    <a:pt x="8593435" y="669290"/>
                    <a:pt x="8592165" y="718820"/>
                  </a:cubicBezTo>
                  <a:lnTo>
                    <a:pt x="8590895" y="741680"/>
                  </a:lnTo>
                  <a:lnTo>
                    <a:pt x="8588355" y="762000"/>
                  </a:lnTo>
                  <a:cubicBezTo>
                    <a:pt x="8585815" y="786130"/>
                    <a:pt x="8585815" y="817880"/>
                    <a:pt x="8587085" y="843280"/>
                  </a:cubicBezTo>
                  <a:lnTo>
                    <a:pt x="8583275" y="843280"/>
                  </a:lnTo>
                  <a:lnTo>
                    <a:pt x="8583275" y="925230"/>
                  </a:lnTo>
                  <a:lnTo>
                    <a:pt x="8587085" y="925230"/>
                  </a:lnTo>
                  <a:lnTo>
                    <a:pt x="8592165" y="1105779"/>
                  </a:lnTo>
                  <a:lnTo>
                    <a:pt x="8587085" y="1105779"/>
                  </a:lnTo>
                  <a:cubicBezTo>
                    <a:pt x="8587085" y="1121900"/>
                    <a:pt x="8587085" y="1134796"/>
                    <a:pt x="8588355" y="1150917"/>
                  </a:cubicBezTo>
                  <a:lnTo>
                    <a:pt x="8579465" y="1150917"/>
                  </a:lnTo>
                  <a:lnTo>
                    <a:pt x="8579465" y="1157365"/>
                  </a:lnTo>
                  <a:lnTo>
                    <a:pt x="8584545" y="1415293"/>
                  </a:lnTo>
                  <a:cubicBezTo>
                    <a:pt x="8583275" y="1424966"/>
                    <a:pt x="8583275" y="1441086"/>
                    <a:pt x="8582005" y="1463655"/>
                  </a:cubicBezTo>
                  <a:cubicBezTo>
                    <a:pt x="8580735" y="1482999"/>
                    <a:pt x="8579465" y="1512016"/>
                    <a:pt x="8578195" y="1518465"/>
                  </a:cubicBezTo>
                  <a:lnTo>
                    <a:pt x="8576925" y="1518465"/>
                  </a:lnTo>
                  <a:cubicBezTo>
                    <a:pt x="8575655" y="1589395"/>
                    <a:pt x="8576925" y="1673222"/>
                    <a:pt x="8579465" y="1763496"/>
                  </a:cubicBezTo>
                  <a:cubicBezTo>
                    <a:pt x="8582005" y="1866668"/>
                    <a:pt x="8584545" y="1976287"/>
                    <a:pt x="8582005" y="2079459"/>
                  </a:cubicBezTo>
                  <a:lnTo>
                    <a:pt x="8582005" y="2085907"/>
                  </a:lnTo>
                  <a:cubicBezTo>
                    <a:pt x="8583275" y="2095579"/>
                    <a:pt x="8583275" y="2121372"/>
                    <a:pt x="8584545" y="2153613"/>
                  </a:cubicBezTo>
                  <a:cubicBezTo>
                    <a:pt x="8584545" y="2205199"/>
                    <a:pt x="8583275" y="2253560"/>
                    <a:pt x="8583275" y="2305146"/>
                  </a:cubicBezTo>
                  <a:cubicBezTo>
                    <a:pt x="8582005" y="2430886"/>
                    <a:pt x="8579465" y="2563074"/>
                    <a:pt x="8584545" y="2721055"/>
                  </a:cubicBezTo>
                  <a:lnTo>
                    <a:pt x="8575655" y="2846795"/>
                  </a:lnTo>
                  <a:lnTo>
                    <a:pt x="8575655" y="2850019"/>
                  </a:lnTo>
                  <a:cubicBezTo>
                    <a:pt x="8575655" y="2898381"/>
                    <a:pt x="8576925" y="2914501"/>
                    <a:pt x="8583275" y="2917726"/>
                  </a:cubicBezTo>
                  <a:cubicBezTo>
                    <a:pt x="8585815" y="2917726"/>
                    <a:pt x="8587085" y="2917726"/>
                    <a:pt x="8589625" y="2911277"/>
                  </a:cubicBezTo>
                  <a:cubicBezTo>
                    <a:pt x="8589625" y="2927398"/>
                    <a:pt x="8589625" y="2943518"/>
                    <a:pt x="8590895" y="2969311"/>
                  </a:cubicBezTo>
                  <a:cubicBezTo>
                    <a:pt x="8592165" y="3037017"/>
                    <a:pt x="8590895" y="3062810"/>
                    <a:pt x="8590895" y="3075706"/>
                  </a:cubicBezTo>
                  <a:cubicBezTo>
                    <a:pt x="8589625" y="3075706"/>
                    <a:pt x="8588355" y="3075706"/>
                    <a:pt x="8585815" y="3078931"/>
                  </a:cubicBezTo>
                  <a:cubicBezTo>
                    <a:pt x="8582005" y="3085379"/>
                    <a:pt x="8580735" y="3098275"/>
                    <a:pt x="8580735" y="3114396"/>
                  </a:cubicBezTo>
                  <a:lnTo>
                    <a:pt x="8582005" y="3136965"/>
                  </a:lnTo>
                  <a:cubicBezTo>
                    <a:pt x="8585815" y="3207895"/>
                    <a:pt x="8589625" y="3301394"/>
                    <a:pt x="8589625" y="3407789"/>
                  </a:cubicBezTo>
                  <a:lnTo>
                    <a:pt x="8588355" y="3407789"/>
                  </a:lnTo>
                  <a:lnTo>
                    <a:pt x="8588355" y="3391669"/>
                  </a:lnTo>
                  <a:cubicBezTo>
                    <a:pt x="8587085" y="3323962"/>
                    <a:pt x="8585815" y="3317514"/>
                    <a:pt x="8579465" y="3317514"/>
                  </a:cubicBezTo>
                  <a:cubicBezTo>
                    <a:pt x="8571845" y="3317514"/>
                    <a:pt x="8571845" y="3330411"/>
                    <a:pt x="8569305" y="3388444"/>
                  </a:cubicBezTo>
                  <a:lnTo>
                    <a:pt x="8568035" y="3398117"/>
                  </a:lnTo>
                  <a:lnTo>
                    <a:pt x="8571845" y="3404565"/>
                  </a:lnTo>
                  <a:cubicBezTo>
                    <a:pt x="8578195" y="3423910"/>
                    <a:pt x="8578195" y="3568994"/>
                    <a:pt x="8578195" y="3678614"/>
                  </a:cubicBezTo>
                  <a:cubicBezTo>
                    <a:pt x="8578195" y="3868836"/>
                    <a:pt x="8580735" y="3946214"/>
                    <a:pt x="8587085" y="3968783"/>
                  </a:cubicBezTo>
                  <a:lnTo>
                    <a:pt x="8585815" y="3997800"/>
                  </a:lnTo>
                  <a:lnTo>
                    <a:pt x="8583275" y="3997800"/>
                  </a:lnTo>
                  <a:cubicBezTo>
                    <a:pt x="8579465" y="4091299"/>
                    <a:pt x="8582005" y="4126764"/>
                    <a:pt x="8585815" y="4168678"/>
                  </a:cubicBezTo>
                  <a:cubicBezTo>
                    <a:pt x="8589625" y="4207367"/>
                    <a:pt x="8593435" y="4252504"/>
                    <a:pt x="8592165" y="4368572"/>
                  </a:cubicBezTo>
                  <a:cubicBezTo>
                    <a:pt x="8590895" y="4410486"/>
                    <a:pt x="8590895" y="4439502"/>
                    <a:pt x="8589625" y="4452399"/>
                  </a:cubicBezTo>
                  <a:lnTo>
                    <a:pt x="8585815" y="4452399"/>
                  </a:lnTo>
                  <a:lnTo>
                    <a:pt x="8589625" y="4632948"/>
                  </a:lnTo>
                  <a:lnTo>
                    <a:pt x="8589625" y="4642621"/>
                  </a:lnTo>
                  <a:lnTo>
                    <a:pt x="8587085" y="4642621"/>
                  </a:lnTo>
                  <a:lnTo>
                    <a:pt x="8588355" y="4839291"/>
                  </a:lnTo>
                  <a:lnTo>
                    <a:pt x="8583275" y="4816722"/>
                  </a:lnTo>
                  <a:lnTo>
                    <a:pt x="8588355" y="4897325"/>
                  </a:lnTo>
                  <a:cubicBezTo>
                    <a:pt x="8589625" y="4919893"/>
                    <a:pt x="8592165" y="4958582"/>
                    <a:pt x="8593435" y="4994048"/>
                  </a:cubicBezTo>
                  <a:lnTo>
                    <a:pt x="8589625" y="5029513"/>
                  </a:lnTo>
                  <a:cubicBezTo>
                    <a:pt x="8580735" y="5103667"/>
                    <a:pt x="8582005" y="5139133"/>
                    <a:pt x="8583275" y="5193942"/>
                  </a:cubicBezTo>
                  <a:cubicBezTo>
                    <a:pt x="8584545" y="5216511"/>
                    <a:pt x="8584545" y="5242304"/>
                    <a:pt x="8585815" y="5277769"/>
                  </a:cubicBezTo>
                  <a:lnTo>
                    <a:pt x="8580735" y="5312863"/>
                  </a:lnTo>
                  <a:cubicBezTo>
                    <a:pt x="8579465" y="5316673"/>
                    <a:pt x="8579465" y="5319213"/>
                    <a:pt x="8578195" y="5323023"/>
                  </a:cubicBezTo>
                  <a:lnTo>
                    <a:pt x="8585815" y="5323023"/>
                  </a:lnTo>
                  <a:lnTo>
                    <a:pt x="8585815" y="5333182"/>
                  </a:lnTo>
                  <a:lnTo>
                    <a:pt x="8580735" y="5333182"/>
                  </a:lnTo>
                  <a:cubicBezTo>
                    <a:pt x="8578195" y="5345882"/>
                    <a:pt x="8576925" y="5367473"/>
                    <a:pt x="8575655" y="5395413"/>
                  </a:cubicBezTo>
                  <a:cubicBezTo>
                    <a:pt x="8574385" y="5415732"/>
                    <a:pt x="8574385" y="5437323"/>
                    <a:pt x="8571845" y="5462723"/>
                  </a:cubicBezTo>
                  <a:lnTo>
                    <a:pt x="8584545" y="5463993"/>
                  </a:lnTo>
                  <a:cubicBezTo>
                    <a:pt x="8585815" y="5461453"/>
                    <a:pt x="8585815" y="5455103"/>
                    <a:pt x="8587085" y="5448753"/>
                  </a:cubicBezTo>
                  <a:lnTo>
                    <a:pt x="8590895" y="5448753"/>
                  </a:lnTo>
                  <a:cubicBezTo>
                    <a:pt x="8590895" y="5456373"/>
                    <a:pt x="8592165" y="5465263"/>
                    <a:pt x="8593435" y="5474153"/>
                  </a:cubicBezTo>
                  <a:cubicBezTo>
                    <a:pt x="8588355" y="5480503"/>
                    <a:pt x="8588355" y="5498282"/>
                    <a:pt x="8589625" y="5536382"/>
                  </a:cubicBezTo>
                  <a:lnTo>
                    <a:pt x="8589625" y="5546543"/>
                  </a:lnTo>
                  <a:lnTo>
                    <a:pt x="8580735" y="5544003"/>
                  </a:lnTo>
                  <a:lnTo>
                    <a:pt x="8580735" y="5554163"/>
                  </a:lnTo>
                  <a:cubicBezTo>
                    <a:pt x="8582005" y="5584643"/>
                    <a:pt x="8584545" y="5593532"/>
                    <a:pt x="8587085" y="5604963"/>
                  </a:cubicBezTo>
                  <a:cubicBezTo>
                    <a:pt x="8588355" y="5610043"/>
                    <a:pt x="8589625" y="5616393"/>
                    <a:pt x="8590895" y="5625282"/>
                  </a:cubicBezTo>
                  <a:cubicBezTo>
                    <a:pt x="8589625" y="5672273"/>
                    <a:pt x="8584545" y="5684973"/>
                    <a:pt x="8579465" y="5695132"/>
                  </a:cubicBezTo>
                  <a:lnTo>
                    <a:pt x="8578195" y="5697673"/>
                  </a:lnTo>
                  <a:lnTo>
                    <a:pt x="8578195" y="5700213"/>
                  </a:lnTo>
                  <a:cubicBezTo>
                    <a:pt x="8578195" y="5729423"/>
                    <a:pt x="8578195" y="5733232"/>
                    <a:pt x="8584545" y="5734503"/>
                  </a:cubicBezTo>
                  <a:cubicBezTo>
                    <a:pt x="8587085" y="5734503"/>
                    <a:pt x="8588355" y="5734503"/>
                    <a:pt x="8589625" y="5733232"/>
                  </a:cubicBezTo>
                  <a:lnTo>
                    <a:pt x="8589625" y="5740853"/>
                  </a:lnTo>
                  <a:cubicBezTo>
                    <a:pt x="8587085" y="5806893"/>
                    <a:pt x="8589625" y="5855153"/>
                    <a:pt x="8593435" y="5928813"/>
                  </a:cubicBezTo>
                  <a:lnTo>
                    <a:pt x="8594705" y="5941513"/>
                  </a:lnTo>
                  <a:cubicBezTo>
                    <a:pt x="8588355" y="5941513"/>
                    <a:pt x="8588355" y="5947863"/>
                    <a:pt x="8587085" y="5950403"/>
                  </a:cubicBezTo>
                  <a:lnTo>
                    <a:pt x="8587085" y="5951673"/>
                  </a:lnTo>
                  <a:lnTo>
                    <a:pt x="8590895" y="5977073"/>
                  </a:lnTo>
                  <a:lnTo>
                    <a:pt x="8588355" y="5973262"/>
                  </a:lnTo>
                  <a:lnTo>
                    <a:pt x="8589625" y="6001203"/>
                  </a:lnTo>
                  <a:cubicBezTo>
                    <a:pt x="8590895" y="6017712"/>
                    <a:pt x="8592165" y="6021523"/>
                    <a:pt x="8594705" y="6025332"/>
                  </a:cubicBezTo>
                  <a:cubicBezTo>
                    <a:pt x="8595975" y="6027873"/>
                    <a:pt x="8598515" y="6030412"/>
                    <a:pt x="8599785" y="6060893"/>
                  </a:cubicBezTo>
                  <a:lnTo>
                    <a:pt x="8599785" y="6063432"/>
                  </a:lnTo>
                  <a:cubicBezTo>
                    <a:pt x="8602325" y="6069782"/>
                    <a:pt x="8601055" y="6085023"/>
                    <a:pt x="8599785" y="6095182"/>
                  </a:cubicBezTo>
                  <a:lnTo>
                    <a:pt x="8585815" y="6093912"/>
                  </a:lnTo>
                  <a:lnTo>
                    <a:pt x="8560415" y="6091373"/>
                  </a:lnTo>
                  <a:cubicBezTo>
                    <a:pt x="8540095" y="6090103"/>
                    <a:pt x="8521045" y="6091373"/>
                    <a:pt x="8505805" y="6092643"/>
                  </a:cubicBezTo>
                  <a:lnTo>
                    <a:pt x="8505805" y="6088832"/>
                  </a:lnTo>
                  <a:lnTo>
                    <a:pt x="8500725" y="6086293"/>
                  </a:lnTo>
                  <a:lnTo>
                    <a:pt x="8453735" y="6090103"/>
                  </a:lnTo>
                  <a:cubicBezTo>
                    <a:pt x="8409285" y="6092643"/>
                    <a:pt x="8401665" y="6093912"/>
                    <a:pt x="8355945" y="6098993"/>
                  </a:cubicBezTo>
                  <a:cubicBezTo>
                    <a:pt x="8329275" y="6096453"/>
                    <a:pt x="8302605" y="6095182"/>
                    <a:pt x="8275935" y="6095182"/>
                  </a:cubicBezTo>
                  <a:lnTo>
                    <a:pt x="8261965" y="6095182"/>
                  </a:lnTo>
                  <a:cubicBezTo>
                    <a:pt x="8251805" y="6093912"/>
                    <a:pt x="8239105" y="6092643"/>
                    <a:pt x="8222595" y="6092643"/>
                  </a:cubicBezTo>
                  <a:lnTo>
                    <a:pt x="8222595" y="6095182"/>
                  </a:lnTo>
                  <a:lnTo>
                    <a:pt x="8220055" y="6095182"/>
                  </a:lnTo>
                  <a:cubicBezTo>
                    <a:pt x="8218785" y="6093912"/>
                    <a:pt x="8217515" y="6093912"/>
                    <a:pt x="8216245" y="6092643"/>
                  </a:cubicBezTo>
                  <a:lnTo>
                    <a:pt x="8213705" y="6092643"/>
                  </a:lnTo>
                  <a:cubicBezTo>
                    <a:pt x="8202275" y="6095182"/>
                    <a:pt x="8189575" y="6096453"/>
                    <a:pt x="8174335" y="6097723"/>
                  </a:cubicBezTo>
                  <a:lnTo>
                    <a:pt x="8156555" y="6090103"/>
                  </a:lnTo>
                  <a:lnTo>
                    <a:pt x="8150205" y="6095182"/>
                  </a:lnTo>
                  <a:lnTo>
                    <a:pt x="8034635" y="6090103"/>
                  </a:lnTo>
                  <a:cubicBezTo>
                    <a:pt x="8016855" y="6092643"/>
                    <a:pt x="7999075" y="6093912"/>
                    <a:pt x="7982565" y="6096453"/>
                  </a:cubicBezTo>
                  <a:cubicBezTo>
                    <a:pt x="7957165" y="6096453"/>
                    <a:pt x="7933035" y="6095182"/>
                    <a:pt x="7907635" y="6095182"/>
                  </a:cubicBezTo>
                  <a:lnTo>
                    <a:pt x="7907635" y="6090103"/>
                  </a:lnTo>
                  <a:lnTo>
                    <a:pt x="7856835" y="6093912"/>
                  </a:lnTo>
                  <a:cubicBezTo>
                    <a:pt x="7847945" y="6093912"/>
                    <a:pt x="7840325" y="6093912"/>
                    <a:pt x="7830165" y="6092643"/>
                  </a:cubicBezTo>
                  <a:lnTo>
                    <a:pt x="7830165" y="6091373"/>
                  </a:lnTo>
                  <a:cubicBezTo>
                    <a:pt x="7748704" y="6087562"/>
                    <a:pt x="7607482" y="6086293"/>
                    <a:pt x="7441042" y="6086293"/>
                  </a:cubicBezTo>
                  <a:lnTo>
                    <a:pt x="7325038" y="6086293"/>
                  </a:lnTo>
                  <a:lnTo>
                    <a:pt x="7370431" y="6091373"/>
                  </a:lnTo>
                  <a:cubicBezTo>
                    <a:pt x="7340170" y="6091373"/>
                    <a:pt x="7319994" y="6090103"/>
                    <a:pt x="7294776" y="6090103"/>
                  </a:cubicBezTo>
                  <a:cubicBezTo>
                    <a:pt x="7279646" y="6090103"/>
                    <a:pt x="7264515" y="6088832"/>
                    <a:pt x="7249384" y="6088832"/>
                  </a:cubicBezTo>
                  <a:lnTo>
                    <a:pt x="7239297" y="6088832"/>
                  </a:lnTo>
                  <a:cubicBezTo>
                    <a:pt x="7224166" y="6090103"/>
                    <a:pt x="7203991" y="6091373"/>
                    <a:pt x="7193904" y="6093912"/>
                  </a:cubicBezTo>
                  <a:lnTo>
                    <a:pt x="7193904" y="6092643"/>
                  </a:lnTo>
                  <a:cubicBezTo>
                    <a:pt x="7077901" y="6088832"/>
                    <a:pt x="6997202" y="6090103"/>
                    <a:pt x="6931635" y="6093912"/>
                  </a:cubicBezTo>
                  <a:lnTo>
                    <a:pt x="6921548" y="6093912"/>
                  </a:lnTo>
                  <a:cubicBezTo>
                    <a:pt x="6679454" y="6093912"/>
                    <a:pt x="6407097" y="6093912"/>
                    <a:pt x="6346574" y="6086293"/>
                  </a:cubicBezTo>
                  <a:lnTo>
                    <a:pt x="6336486" y="6086293"/>
                  </a:lnTo>
                  <a:cubicBezTo>
                    <a:pt x="6250744" y="6086293"/>
                    <a:pt x="6225526" y="6086293"/>
                    <a:pt x="6220483" y="6092643"/>
                  </a:cubicBezTo>
                  <a:lnTo>
                    <a:pt x="6180134" y="6092643"/>
                  </a:lnTo>
                  <a:lnTo>
                    <a:pt x="6114566" y="6088832"/>
                  </a:lnTo>
                  <a:lnTo>
                    <a:pt x="6054043" y="6093912"/>
                  </a:lnTo>
                  <a:cubicBezTo>
                    <a:pt x="6023781" y="6093912"/>
                    <a:pt x="5993519" y="6093912"/>
                    <a:pt x="5973344" y="6092643"/>
                  </a:cubicBezTo>
                  <a:lnTo>
                    <a:pt x="5973344" y="6083753"/>
                  </a:lnTo>
                  <a:cubicBezTo>
                    <a:pt x="5847254" y="6081212"/>
                    <a:pt x="5660639" y="6082482"/>
                    <a:pt x="5524461" y="6083753"/>
                  </a:cubicBezTo>
                  <a:cubicBezTo>
                    <a:pt x="5463938" y="6083753"/>
                    <a:pt x="5408457" y="6085023"/>
                    <a:pt x="5378195" y="6085023"/>
                  </a:cubicBezTo>
                  <a:lnTo>
                    <a:pt x="5378195" y="6087562"/>
                  </a:lnTo>
                  <a:lnTo>
                    <a:pt x="4964618" y="6087562"/>
                  </a:lnTo>
                  <a:lnTo>
                    <a:pt x="4964618" y="6085023"/>
                  </a:lnTo>
                  <a:cubicBezTo>
                    <a:pt x="4949487" y="6086293"/>
                    <a:pt x="4934356" y="6086293"/>
                    <a:pt x="4924269" y="6087562"/>
                  </a:cubicBezTo>
                  <a:lnTo>
                    <a:pt x="4788090" y="6087562"/>
                  </a:lnTo>
                  <a:cubicBezTo>
                    <a:pt x="4429993" y="6087562"/>
                    <a:pt x="4056764" y="6087562"/>
                    <a:pt x="3728928" y="6091373"/>
                  </a:cubicBezTo>
                  <a:lnTo>
                    <a:pt x="3708753" y="6091373"/>
                  </a:lnTo>
                  <a:cubicBezTo>
                    <a:pt x="3673447" y="6091373"/>
                    <a:pt x="3643186" y="6092643"/>
                    <a:pt x="3607881" y="6092643"/>
                  </a:cubicBezTo>
                  <a:lnTo>
                    <a:pt x="3436397" y="6095182"/>
                  </a:lnTo>
                  <a:lnTo>
                    <a:pt x="3471702" y="6097723"/>
                  </a:lnTo>
                  <a:lnTo>
                    <a:pt x="3396047" y="6097723"/>
                  </a:lnTo>
                  <a:cubicBezTo>
                    <a:pt x="3370830" y="6093912"/>
                    <a:pt x="3325437" y="6091373"/>
                    <a:pt x="3295175" y="6088832"/>
                  </a:cubicBezTo>
                  <a:lnTo>
                    <a:pt x="3290131" y="6095182"/>
                  </a:lnTo>
                  <a:lnTo>
                    <a:pt x="3285088" y="6090103"/>
                  </a:lnTo>
                  <a:cubicBezTo>
                    <a:pt x="3269957" y="6091373"/>
                    <a:pt x="3174128" y="6090103"/>
                    <a:pt x="3093429" y="6090103"/>
                  </a:cubicBezTo>
                  <a:lnTo>
                    <a:pt x="2861422" y="6090103"/>
                  </a:lnTo>
                  <a:lnTo>
                    <a:pt x="2861422" y="6093912"/>
                  </a:lnTo>
                  <a:cubicBezTo>
                    <a:pt x="2841248" y="6093912"/>
                    <a:pt x="2826117" y="6093912"/>
                    <a:pt x="2805942" y="6095182"/>
                  </a:cubicBezTo>
                  <a:lnTo>
                    <a:pt x="2800899" y="6095182"/>
                  </a:lnTo>
                  <a:cubicBezTo>
                    <a:pt x="2745419" y="6096453"/>
                    <a:pt x="2684895" y="6097723"/>
                    <a:pt x="2614284" y="6098993"/>
                  </a:cubicBezTo>
                  <a:cubicBezTo>
                    <a:pt x="2619328" y="6097723"/>
                    <a:pt x="2619328" y="6096453"/>
                    <a:pt x="2624372" y="6095182"/>
                  </a:cubicBezTo>
                  <a:cubicBezTo>
                    <a:pt x="2629415" y="6088832"/>
                    <a:pt x="2599154" y="6085023"/>
                    <a:pt x="2584023" y="6083753"/>
                  </a:cubicBezTo>
                  <a:lnTo>
                    <a:pt x="2573935" y="6083753"/>
                  </a:lnTo>
                  <a:cubicBezTo>
                    <a:pt x="2437757" y="6082482"/>
                    <a:pt x="2412539" y="6083753"/>
                    <a:pt x="2392365" y="6087562"/>
                  </a:cubicBezTo>
                  <a:cubicBezTo>
                    <a:pt x="2387321" y="6088832"/>
                    <a:pt x="2372190" y="6090103"/>
                    <a:pt x="2261230" y="6088832"/>
                  </a:cubicBezTo>
                  <a:lnTo>
                    <a:pt x="2251143" y="6088832"/>
                  </a:lnTo>
                  <a:cubicBezTo>
                    <a:pt x="2236012" y="6090103"/>
                    <a:pt x="2225925" y="6091373"/>
                    <a:pt x="2220881" y="6092643"/>
                  </a:cubicBezTo>
                  <a:cubicBezTo>
                    <a:pt x="2089747" y="6093912"/>
                    <a:pt x="2044354" y="6095182"/>
                    <a:pt x="2009048" y="6096453"/>
                  </a:cubicBezTo>
                  <a:lnTo>
                    <a:pt x="1882957" y="6093912"/>
                  </a:lnTo>
                  <a:cubicBezTo>
                    <a:pt x="1837565" y="6092643"/>
                    <a:pt x="1812347" y="6092643"/>
                    <a:pt x="1797216" y="6091373"/>
                  </a:cubicBezTo>
                  <a:lnTo>
                    <a:pt x="1797216" y="6082482"/>
                  </a:lnTo>
                  <a:lnTo>
                    <a:pt x="1197023" y="6079943"/>
                  </a:lnTo>
                  <a:lnTo>
                    <a:pt x="1212154" y="6085023"/>
                  </a:lnTo>
                  <a:cubicBezTo>
                    <a:pt x="1171805" y="6086293"/>
                    <a:pt x="1091107" y="6088832"/>
                    <a:pt x="1035627" y="6088832"/>
                  </a:cubicBezTo>
                  <a:cubicBezTo>
                    <a:pt x="1010409" y="6088832"/>
                    <a:pt x="985191" y="6090103"/>
                    <a:pt x="965016" y="6090103"/>
                  </a:cubicBezTo>
                  <a:lnTo>
                    <a:pt x="840740" y="6090103"/>
                  </a:lnTo>
                  <a:lnTo>
                    <a:pt x="840740" y="6086293"/>
                  </a:lnTo>
                  <a:lnTo>
                    <a:pt x="836930" y="6087562"/>
                  </a:lnTo>
                  <a:cubicBezTo>
                    <a:pt x="830580" y="6088832"/>
                    <a:pt x="805180" y="6090103"/>
                    <a:pt x="778510" y="6091373"/>
                  </a:cubicBezTo>
                  <a:lnTo>
                    <a:pt x="778510" y="6086293"/>
                  </a:lnTo>
                  <a:cubicBezTo>
                    <a:pt x="754380" y="6085023"/>
                    <a:pt x="734060" y="6086293"/>
                    <a:pt x="713740" y="6088832"/>
                  </a:cubicBezTo>
                  <a:cubicBezTo>
                    <a:pt x="687070" y="6091373"/>
                    <a:pt x="660400" y="6093912"/>
                    <a:pt x="623570" y="6088832"/>
                  </a:cubicBezTo>
                  <a:cubicBezTo>
                    <a:pt x="614680" y="6088832"/>
                    <a:pt x="601980" y="6086293"/>
                    <a:pt x="589280" y="6085023"/>
                  </a:cubicBezTo>
                  <a:cubicBezTo>
                    <a:pt x="561340" y="6081212"/>
                    <a:pt x="551180" y="6079943"/>
                    <a:pt x="546100" y="6085023"/>
                  </a:cubicBezTo>
                  <a:lnTo>
                    <a:pt x="544830" y="6086293"/>
                  </a:lnTo>
                  <a:cubicBezTo>
                    <a:pt x="537210" y="6086293"/>
                    <a:pt x="529590" y="6086293"/>
                    <a:pt x="520700" y="6087562"/>
                  </a:cubicBezTo>
                  <a:cubicBezTo>
                    <a:pt x="497840" y="6088832"/>
                    <a:pt x="474980" y="6090103"/>
                    <a:pt x="448310" y="6086293"/>
                  </a:cubicBezTo>
                  <a:lnTo>
                    <a:pt x="445770" y="6086293"/>
                  </a:lnTo>
                  <a:cubicBezTo>
                    <a:pt x="444500" y="6086293"/>
                    <a:pt x="443230" y="6086293"/>
                    <a:pt x="443230" y="6087562"/>
                  </a:cubicBezTo>
                  <a:lnTo>
                    <a:pt x="429260" y="6085023"/>
                  </a:lnTo>
                  <a:cubicBezTo>
                    <a:pt x="416560" y="6082482"/>
                    <a:pt x="393700" y="6083753"/>
                    <a:pt x="373380" y="6085023"/>
                  </a:cubicBezTo>
                  <a:cubicBezTo>
                    <a:pt x="363220" y="6085023"/>
                    <a:pt x="351790" y="6086293"/>
                    <a:pt x="346710" y="6086293"/>
                  </a:cubicBezTo>
                  <a:lnTo>
                    <a:pt x="345440" y="6081212"/>
                  </a:lnTo>
                  <a:cubicBezTo>
                    <a:pt x="323850" y="6087562"/>
                    <a:pt x="297180" y="6087562"/>
                    <a:pt x="266700" y="6086293"/>
                  </a:cubicBezTo>
                  <a:cubicBezTo>
                    <a:pt x="242570" y="6085023"/>
                    <a:pt x="214630" y="6085023"/>
                    <a:pt x="185420" y="6087562"/>
                  </a:cubicBezTo>
                  <a:lnTo>
                    <a:pt x="189230" y="6082482"/>
                  </a:lnTo>
                  <a:lnTo>
                    <a:pt x="166370" y="6085023"/>
                  </a:lnTo>
                  <a:cubicBezTo>
                    <a:pt x="163830" y="6085023"/>
                    <a:pt x="161290" y="6085023"/>
                    <a:pt x="157480" y="6086293"/>
                  </a:cubicBezTo>
                  <a:lnTo>
                    <a:pt x="156210" y="6079943"/>
                  </a:lnTo>
                  <a:cubicBezTo>
                    <a:pt x="139700" y="6081212"/>
                    <a:pt x="123190" y="6082482"/>
                    <a:pt x="101600" y="6081212"/>
                  </a:cubicBezTo>
                  <a:lnTo>
                    <a:pt x="97790" y="6081212"/>
                  </a:lnTo>
                  <a:lnTo>
                    <a:pt x="87630" y="6079943"/>
                  </a:lnTo>
                  <a:lnTo>
                    <a:pt x="87630" y="6059623"/>
                  </a:lnTo>
                  <a:lnTo>
                    <a:pt x="74930" y="6059623"/>
                  </a:lnTo>
                  <a:lnTo>
                    <a:pt x="74930" y="6053273"/>
                  </a:lnTo>
                  <a:cubicBezTo>
                    <a:pt x="76200" y="6039303"/>
                    <a:pt x="77470" y="6030412"/>
                    <a:pt x="80010" y="6020253"/>
                  </a:cubicBezTo>
                  <a:lnTo>
                    <a:pt x="80010" y="6017712"/>
                  </a:lnTo>
                  <a:cubicBezTo>
                    <a:pt x="85090" y="5993582"/>
                    <a:pt x="88900" y="5966912"/>
                    <a:pt x="87630" y="5897063"/>
                  </a:cubicBezTo>
                  <a:lnTo>
                    <a:pt x="83820" y="5897063"/>
                  </a:lnTo>
                  <a:cubicBezTo>
                    <a:pt x="85090" y="5875473"/>
                    <a:pt x="86360" y="5857693"/>
                    <a:pt x="88900" y="5847532"/>
                  </a:cubicBezTo>
                  <a:cubicBezTo>
                    <a:pt x="88900" y="5799273"/>
                    <a:pt x="87630" y="5796732"/>
                    <a:pt x="81280" y="5796732"/>
                  </a:cubicBezTo>
                  <a:cubicBezTo>
                    <a:pt x="81280" y="5784032"/>
                    <a:pt x="80010" y="5773873"/>
                    <a:pt x="77470" y="5761173"/>
                  </a:cubicBezTo>
                  <a:cubicBezTo>
                    <a:pt x="76200" y="5751013"/>
                    <a:pt x="73660" y="5739582"/>
                    <a:pt x="73660" y="5725613"/>
                  </a:cubicBezTo>
                  <a:lnTo>
                    <a:pt x="78740" y="5725613"/>
                  </a:lnTo>
                  <a:lnTo>
                    <a:pt x="78740" y="5719263"/>
                  </a:lnTo>
                  <a:cubicBezTo>
                    <a:pt x="81280" y="5655763"/>
                    <a:pt x="77470" y="5648143"/>
                    <a:pt x="73660" y="5640523"/>
                  </a:cubicBezTo>
                  <a:cubicBezTo>
                    <a:pt x="72390" y="5637982"/>
                    <a:pt x="71120" y="5634173"/>
                    <a:pt x="69850" y="5624013"/>
                  </a:cubicBezTo>
                  <a:lnTo>
                    <a:pt x="78740" y="5622743"/>
                  </a:lnTo>
                  <a:lnTo>
                    <a:pt x="77470" y="5590993"/>
                  </a:lnTo>
                  <a:lnTo>
                    <a:pt x="86360" y="5604963"/>
                  </a:lnTo>
                  <a:lnTo>
                    <a:pt x="83820" y="5577023"/>
                  </a:lnTo>
                  <a:cubicBezTo>
                    <a:pt x="78740" y="5521143"/>
                    <a:pt x="80010" y="5499553"/>
                    <a:pt x="81280" y="5450023"/>
                  </a:cubicBezTo>
                  <a:lnTo>
                    <a:pt x="82550" y="5427163"/>
                  </a:lnTo>
                  <a:lnTo>
                    <a:pt x="85090" y="5406843"/>
                  </a:lnTo>
                  <a:cubicBezTo>
                    <a:pt x="87630" y="5382713"/>
                    <a:pt x="87630" y="5352232"/>
                    <a:pt x="86360" y="5326832"/>
                  </a:cubicBezTo>
                  <a:lnTo>
                    <a:pt x="88900" y="5326832"/>
                  </a:lnTo>
                  <a:cubicBezTo>
                    <a:pt x="87630" y="5320482"/>
                    <a:pt x="87630" y="5315403"/>
                    <a:pt x="87630" y="5310323"/>
                  </a:cubicBezTo>
                  <a:lnTo>
                    <a:pt x="87630" y="5245528"/>
                  </a:lnTo>
                  <a:lnTo>
                    <a:pt x="83820" y="5245528"/>
                  </a:lnTo>
                  <a:lnTo>
                    <a:pt x="78740" y="5064978"/>
                  </a:lnTo>
                  <a:lnTo>
                    <a:pt x="83820" y="5064978"/>
                  </a:lnTo>
                  <a:cubicBezTo>
                    <a:pt x="83820" y="5048858"/>
                    <a:pt x="83820" y="5035961"/>
                    <a:pt x="82550" y="5019841"/>
                  </a:cubicBezTo>
                  <a:lnTo>
                    <a:pt x="91440" y="5019841"/>
                  </a:lnTo>
                  <a:lnTo>
                    <a:pt x="91440" y="5013393"/>
                  </a:lnTo>
                  <a:lnTo>
                    <a:pt x="86360" y="4755465"/>
                  </a:lnTo>
                  <a:cubicBezTo>
                    <a:pt x="87630" y="4745792"/>
                    <a:pt x="87630" y="4729672"/>
                    <a:pt x="88900" y="4707103"/>
                  </a:cubicBezTo>
                  <a:cubicBezTo>
                    <a:pt x="90170" y="4687758"/>
                    <a:pt x="91440" y="4658741"/>
                    <a:pt x="92710" y="4652293"/>
                  </a:cubicBezTo>
                  <a:lnTo>
                    <a:pt x="93980" y="4652293"/>
                  </a:lnTo>
                  <a:cubicBezTo>
                    <a:pt x="95250" y="4581362"/>
                    <a:pt x="92710" y="4497536"/>
                    <a:pt x="91440" y="4407261"/>
                  </a:cubicBezTo>
                  <a:cubicBezTo>
                    <a:pt x="88900" y="4304090"/>
                    <a:pt x="86360" y="4194470"/>
                    <a:pt x="88900" y="4088075"/>
                  </a:cubicBezTo>
                  <a:lnTo>
                    <a:pt x="88900" y="4081627"/>
                  </a:lnTo>
                  <a:cubicBezTo>
                    <a:pt x="87630" y="4071955"/>
                    <a:pt x="87630" y="4046162"/>
                    <a:pt x="86360" y="4013921"/>
                  </a:cubicBezTo>
                  <a:cubicBezTo>
                    <a:pt x="86360" y="3962335"/>
                    <a:pt x="87630" y="3913973"/>
                    <a:pt x="87630" y="3862388"/>
                  </a:cubicBezTo>
                  <a:cubicBezTo>
                    <a:pt x="88900" y="3736648"/>
                    <a:pt x="91440" y="3604460"/>
                    <a:pt x="86360" y="3443254"/>
                  </a:cubicBezTo>
                  <a:lnTo>
                    <a:pt x="95250" y="3317514"/>
                  </a:lnTo>
                  <a:lnTo>
                    <a:pt x="95250" y="3314291"/>
                  </a:lnTo>
                  <a:cubicBezTo>
                    <a:pt x="95250" y="3265929"/>
                    <a:pt x="93980" y="3249808"/>
                    <a:pt x="87630" y="3246584"/>
                  </a:cubicBezTo>
                  <a:cubicBezTo>
                    <a:pt x="85090" y="3246584"/>
                    <a:pt x="83820" y="3246584"/>
                    <a:pt x="81280" y="3253032"/>
                  </a:cubicBezTo>
                  <a:cubicBezTo>
                    <a:pt x="81280" y="3236912"/>
                    <a:pt x="81280" y="3220791"/>
                    <a:pt x="80010" y="3194998"/>
                  </a:cubicBezTo>
                  <a:cubicBezTo>
                    <a:pt x="78740" y="3127292"/>
                    <a:pt x="80010" y="3101499"/>
                    <a:pt x="80010" y="3088603"/>
                  </a:cubicBezTo>
                  <a:cubicBezTo>
                    <a:pt x="81280" y="3088603"/>
                    <a:pt x="82550" y="3088603"/>
                    <a:pt x="85090" y="3085379"/>
                  </a:cubicBezTo>
                  <a:cubicBezTo>
                    <a:pt x="88900" y="3078931"/>
                    <a:pt x="90170" y="3066034"/>
                    <a:pt x="90170" y="3049913"/>
                  </a:cubicBezTo>
                  <a:lnTo>
                    <a:pt x="90170" y="3046690"/>
                  </a:lnTo>
                  <a:lnTo>
                    <a:pt x="88900" y="3030569"/>
                  </a:lnTo>
                  <a:cubicBezTo>
                    <a:pt x="85090" y="2959639"/>
                    <a:pt x="81280" y="2866140"/>
                    <a:pt x="81280" y="2759744"/>
                  </a:cubicBezTo>
                  <a:lnTo>
                    <a:pt x="82550" y="2759744"/>
                  </a:lnTo>
                  <a:lnTo>
                    <a:pt x="82550" y="2775865"/>
                  </a:lnTo>
                  <a:cubicBezTo>
                    <a:pt x="83820" y="2843571"/>
                    <a:pt x="85090" y="2850019"/>
                    <a:pt x="91440" y="2850019"/>
                  </a:cubicBezTo>
                  <a:cubicBezTo>
                    <a:pt x="99060" y="2850019"/>
                    <a:pt x="99060" y="2837123"/>
                    <a:pt x="101600" y="2779089"/>
                  </a:cubicBezTo>
                  <a:lnTo>
                    <a:pt x="102870" y="2769417"/>
                  </a:lnTo>
                  <a:lnTo>
                    <a:pt x="99060" y="2762968"/>
                  </a:lnTo>
                  <a:cubicBezTo>
                    <a:pt x="92710" y="2743624"/>
                    <a:pt x="92710" y="2598539"/>
                    <a:pt x="92710" y="2488920"/>
                  </a:cubicBezTo>
                  <a:cubicBezTo>
                    <a:pt x="92710" y="2298698"/>
                    <a:pt x="90170" y="2221319"/>
                    <a:pt x="83820" y="2198750"/>
                  </a:cubicBezTo>
                  <a:lnTo>
                    <a:pt x="85090" y="2169733"/>
                  </a:lnTo>
                  <a:lnTo>
                    <a:pt x="87630" y="2169733"/>
                  </a:lnTo>
                  <a:cubicBezTo>
                    <a:pt x="91440" y="2076234"/>
                    <a:pt x="88900" y="2040769"/>
                    <a:pt x="85090" y="1998856"/>
                  </a:cubicBezTo>
                  <a:cubicBezTo>
                    <a:pt x="81280" y="1960167"/>
                    <a:pt x="77470" y="1915029"/>
                    <a:pt x="78740" y="1798962"/>
                  </a:cubicBezTo>
                  <a:cubicBezTo>
                    <a:pt x="80010" y="1757048"/>
                    <a:pt x="80010" y="1728031"/>
                    <a:pt x="81280" y="1715135"/>
                  </a:cubicBezTo>
                  <a:lnTo>
                    <a:pt x="85090" y="1715135"/>
                  </a:lnTo>
                  <a:lnTo>
                    <a:pt x="81280" y="1534585"/>
                  </a:lnTo>
                  <a:lnTo>
                    <a:pt x="81280" y="1524913"/>
                  </a:lnTo>
                  <a:lnTo>
                    <a:pt x="83820" y="1524913"/>
                  </a:lnTo>
                  <a:lnTo>
                    <a:pt x="82550" y="1328243"/>
                  </a:lnTo>
                  <a:lnTo>
                    <a:pt x="87630" y="1350811"/>
                  </a:lnTo>
                  <a:lnTo>
                    <a:pt x="82550" y="1270209"/>
                  </a:lnTo>
                  <a:cubicBezTo>
                    <a:pt x="81280" y="1247640"/>
                    <a:pt x="78740" y="1212175"/>
                    <a:pt x="77470" y="1173485"/>
                  </a:cubicBezTo>
                  <a:lnTo>
                    <a:pt x="81280" y="1138020"/>
                  </a:lnTo>
                  <a:cubicBezTo>
                    <a:pt x="90170" y="1063866"/>
                    <a:pt x="88900" y="1028401"/>
                    <a:pt x="87630" y="973591"/>
                  </a:cubicBezTo>
                  <a:cubicBezTo>
                    <a:pt x="86360" y="951023"/>
                    <a:pt x="86360" y="925230"/>
                    <a:pt x="85090" y="889765"/>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19623" y="83820"/>
                    <a:pt x="1060844" y="85090"/>
                    <a:pt x="1227284" y="85090"/>
                  </a:cubicBezTo>
                  <a:lnTo>
                    <a:pt x="1343288" y="85090"/>
                  </a:lnTo>
                  <a:lnTo>
                    <a:pt x="1297895" y="80010"/>
                  </a:lnTo>
                  <a:cubicBezTo>
                    <a:pt x="1328157" y="80010"/>
                    <a:pt x="1348332" y="81280"/>
                    <a:pt x="1373550" y="81280"/>
                  </a:cubicBezTo>
                  <a:cubicBezTo>
                    <a:pt x="1388681" y="81280"/>
                    <a:pt x="1403812" y="82550"/>
                    <a:pt x="1418942" y="82550"/>
                  </a:cubicBezTo>
                  <a:lnTo>
                    <a:pt x="1429030" y="82550"/>
                  </a:lnTo>
                  <a:cubicBezTo>
                    <a:pt x="1444161" y="81280"/>
                    <a:pt x="1464335" y="80010"/>
                    <a:pt x="1474422" y="77470"/>
                  </a:cubicBezTo>
                  <a:lnTo>
                    <a:pt x="1474422" y="78740"/>
                  </a:lnTo>
                  <a:cubicBezTo>
                    <a:pt x="1590426" y="83820"/>
                    <a:pt x="1671124" y="82550"/>
                    <a:pt x="1736691" y="78740"/>
                  </a:cubicBezTo>
                  <a:lnTo>
                    <a:pt x="1746779" y="78740"/>
                  </a:lnTo>
                  <a:cubicBezTo>
                    <a:pt x="1988873" y="78740"/>
                    <a:pt x="2261229" y="78740"/>
                    <a:pt x="2321753" y="86360"/>
                  </a:cubicBezTo>
                  <a:lnTo>
                    <a:pt x="2331840" y="86360"/>
                  </a:lnTo>
                  <a:cubicBezTo>
                    <a:pt x="2422626" y="86360"/>
                    <a:pt x="2442800" y="86360"/>
                    <a:pt x="2447844" y="80010"/>
                  </a:cubicBezTo>
                  <a:lnTo>
                    <a:pt x="2488193" y="80010"/>
                  </a:lnTo>
                  <a:lnTo>
                    <a:pt x="2553760" y="83820"/>
                  </a:lnTo>
                  <a:lnTo>
                    <a:pt x="2614284" y="78740"/>
                  </a:lnTo>
                  <a:cubicBezTo>
                    <a:pt x="2644546" y="78740"/>
                    <a:pt x="2674807" y="78740"/>
                    <a:pt x="2694982" y="80010"/>
                  </a:cubicBezTo>
                  <a:lnTo>
                    <a:pt x="2694982" y="88900"/>
                  </a:lnTo>
                  <a:cubicBezTo>
                    <a:pt x="2821073" y="91440"/>
                    <a:pt x="3007687" y="90170"/>
                    <a:pt x="3143865" y="88900"/>
                  </a:cubicBezTo>
                  <a:cubicBezTo>
                    <a:pt x="3204389" y="88900"/>
                    <a:pt x="3259869" y="87630"/>
                    <a:pt x="3290131" y="87630"/>
                  </a:cubicBezTo>
                  <a:lnTo>
                    <a:pt x="3290131" y="85090"/>
                  </a:lnTo>
                  <a:lnTo>
                    <a:pt x="3703709" y="85090"/>
                  </a:lnTo>
                  <a:lnTo>
                    <a:pt x="3703709" y="87630"/>
                  </a:lnTo>
                  <a:cubicBezTo>
                    <a:pt x="3718839" y="86360"/>
                    <a:pt x="3733971" y="86360"/>
                    <a:pt x="3744058" y="85090"/>
                  </a:cubicBezTo>
                  <a:lnTo>
                    <a:pt x="3880236" y="85090"/>
                  </a:lnTo>
                  <a:cubicBezTo>
                    <a:pt x="4238334" y="85090"/>
                    <a:pt x="4611562" y="85090"/>
                    <a:pt x="4939399" y="81280"/>
                  </a:cubicBezTo>
                  <a:lnTo>
                    <a:pt x="4959574" y="81280"/>
                  </a:lnTo>
                  <a:cubicBezTo>
                    <a:pt x="4994879" y="81280"/>
                    <a:pt x="5025141" y="80010"/>
                    <a:pt x="5060447" y="80010"/>
                  </a:cubicBezTo>
                  <a:lnTo>
                    <a:pt x="5231929" y="77470"/>
                  </a:lnTo>
                  <a:lnTo>
                    <a:pt x="5196624" y="74930"/>
                  </a:lnTo>
                  <a:lnTo>
                    <a:pt x="5272279" y="74930"/>
                  </a:lnTo>
                  <a:cubicBezTo>
                    <a:pt x="5297497" y="78740"/>
                    <a:pt x="5342889" y="81280"/>
                    <a:pt x="5373151" y="83820"/>
                  </a:cubicBezTo>
                  <a:lnTo>
                    <a:pt x="5378195" y="77470"/>
                  </a:lnTo>
                  <a:lnTo>
                    <a:pt x="5383238" y="82550"/>
                  </a:lnTo>
                  <a:cubicBezTo>
                    <a:pt x="5398370" y="81280"/>
                    <a:pt x="5494198" y="82550"/>
                    <a:pt x="5574897" y="82550"/>
                  </a:cubicBezTo>
                  <a:lnTo>
                    <a:pt x="5806904" y="82550"/>
                  </a:lnTo>
                  <a:lnTo>
                    <a:pt x="5806904" y="78740"/>
                  </a:lnTo>
                  <a:cubicBezTo>
                    <a:pt x="5827078" y="78740"/>
                    <a:pt x="5842210" y="78740"/>
                    <a:pt x="5862384" y="77470"/>
                  </a:cubicBezTo>
                  <a:lnTo>
                    <a:pt x="5867428" y="77470"/>
                  </a:lnTo>
                  <a:cubicBezTo>
                    <a:pt x="5922907" y="76200"/>
                    <a:pt x="5983432" y="74930"/>
                    <a:pt x="6054042" y="73660"/>
                  </a:cubicBezTo>
                  <a:cubicBezTo>
                    <a:pt x="6048998" y="74930"/>
                    <a:pt x="6048998" y="76200"/>
                    <a:pt x="6043955" y="77470"/>
                  </a:cubicBezTo>
                  <a:cubicBezTo>
                    <a:pt x="6038911" y="83820"/>
                    <a:pt x="6069173" y="87630"/>
                    <a:pt x="6084304" y="88900"/>
                  </a:cubicBezTo>
                  <a:lnTo>
                    <a:pt x="6094391" y="88900"/>
                  </a:lnTo>
                  <a:cubicBezTo>
                    <a:pt x="6230569" y="90170"/>
                    <a:pt x="6255788" y="88900"/>
                    <a:pt x="6275962" y="85090"/>
                  </a:cubicBezTo>
                  <a:cubicBezTo>
                    <a:pt x="6281006" y="83820"/>
                    <a:pt x="6291093" y="82550"/>
                    <a:pt x="6407097" y="83820"/>
                  </a:cubicBezTo>
                  <a:lnTo>
                    <a:pt x="6417183" y="83820"/>
                  </a:lnTo>
                  <a:cubicBezTo>
                    <a:pt x="6432315" y="82550"/>
                    <a:pt x="6442402" y="81280"/>
                    <a:pt x="6447446" y="80010"/>
                  </a:cubicBezTo>
                  <a:cubicBezTo>
                    <a:pt x="6578580" y="78740"/>
                    <a:pt x="6623973" y="77470"/>
                    <a:pt x="6659278" y="76200"/>
                  </a:cubicBezTo>
                  <a:lnTo>
                    <a:pt x="6785369" y="78740"/>
                  </a:lnTo>
                  <a:cubicBezTo>
                    <a:pt x="6830761" y="80010"/>
                    <a:pt x="6855980" y="80010"/>
                    <a:pt x="6871111" y="81280"/>
                  </a:cubicBezTo>
                  <a:lnTo>
                    <a:pt x="6871111" y="90170"/>
                  </a:lnTo>
                  <a:lnTo>
                    <a:pt x="7471304" y="92710"/>
                  </a:lnTo>
                  <a:lnTo>
                    <a:pt x="7451129" y="91440"/>
                  </a:lnTo>
                  <a:cubicBezTo>
                    <a:pt x="7491478" y="90170"/>
                    <a:pt x="7572177" y="87630"/>
                    <a:pt x="7627656" y="87630"/>
                  </a:cubicBezTo>
                  <a:cubicBezTo>
                    <a:pt x="7748704" y="85090"/>
                    <a:pt x="7799139" y="83820"/>
                    <a:pt x="7817465" y="81280"/>
                  </a:cubicBezTo>
                  <a:lnTo>
                    <a:pt x="7827625" y="81280"/>
                  </a:lnTo>
                  <a:lnTo>
                    <a:pt x="7830165" y="85090"/>
                  </a:lnTo>
                  <a:lnTo>
                    <a:pt x="7830165" y="63500"/>
                  </a:lnTo>
                  <a:lnTo>
                    <a:pt x="7832705" y="63500"/>
                  </a:lnTo>
                  <a:lnTo>
                    <a:pt x="7831435" y="85090"/>
                  </a:lnTo>
                  <a:lnTo>
                    <a:pt x="7835245" y="83820"/>
                  </a:lnTo>
                  <a:cubicBezTo>
                    <a:pt x="7841595" y="82550"/>
                    <a:pt x="7866995" y="81280"/>
                    <a:pt x="7893665" y="80010"/>
                  </a:cubicBezTo>
                  <a:lnTo>
                    <a:pt x="7893665" y="85090"/>
                  </a:lnTo>
                  <a:cubicBezTo>
                    <a:pt x="7917795" y="86360"/>
                    <a:pt x="7938115" y="85090"/>
                    <a:pt x="7958435" y="82550"/>
                  </a:cubicBezTo>
                  <a:cubicBezTo>
                    <a:pt x="7985105" y="80010"/>
                    <a:pt x="8011775" y="77470"/>
                    <a:pt x="8048605" y="82550"/>
                  </a:cubicBezTo>
                  <a:cubicBezTo>
                    <a:pt x="8057495" y="82550"/>
                    <a:pt x="8070195" y="85090"/>
                    <a:pt x="8082895" y="86360"/>
                  </a:cubicBezTo>
                  <a:cubicBezTo>
                    <a:pt x="8110835" y="90170"/>
                    <a:pt x="8120995" y="91440"/>
                    <a:pt x="8126075" y="86360"/>
                  </a:cubicBezTo>
                  <a:lnTo>
                    <a:pt x="8127345" y="85090"/>
                  </a:lnTo>
                  <a:cubicBezTo>
                    <a:pt x="8134965" y="85090"/>
                    <a:pt x="8142585" y="85090"/>
                    <a:pt x="8151475" y="83820"/>
                  </a:cubicBezTo>
                  <a:cubicBezTo>
                    <a:pt x="8174335" y="82550"/>
                    <a:pt x="8197195" y="81280"/>
                    <a:pt x="8223865" y="85090"/>
                  </a:cubicBezTo>
                  <a:lnTo>
                    <a:pt x="8226405" y="85090"/>
                  </a:lnTo>
                  <a:cubicBezTo>
                    <a:pt x="8227675" y="85090"/>
                    <a:pt x="8228945" y="85090"/>
                    <a:pt x="8228945" y="83820"/>
                  </a:cubicBezTo>
                  <a:lnTo>
                    <a:pt x="8242915" y="86360"/>
                  </a:lnTo>
                  <a:cubicBezTo>
                    <a:pt x="8255615" y="88900"/>
                    <a:pt x="8278475" y="87630"/>
                    <a:pt x="8298795" y="86360"/>
                  </a:cubicBezTo>
                  <a:cubicBezTo>
                    <a:pt x="8308955" y="86360"/>
                    <a:pt x="8320385" y="85090"/>
                    <a:pt x="8326735" y="85090"/>
                  </a:cubicBezTo>
                  <a:lnTo>
                    <a:pt x="8328005" y="90170"/>
                  </a:lnTo>
                  <a:cubicBezTo>
                    <a:pt x="8349595" y="83820"/>
                    <a:pt x="8376265" y="83820"/>
                    <a:pt x="8406745" y="85090"/>
                  </a:cubicBezTo>
                  <a:cubicBezTo>
                    <a:pt x="8430875" y="86360"/>
                    <a:pt x="8458815" y="86360"/>
                    <a:pt x="8488025" y="83820"/>
                  </a:cubicBezTo>
                  <a:lnTo>
                    <a:pt x="8484215" y="87630"/>
                  </a:lnTo>
                  <a:lnTo>
                    <a:pt x="8507075" y="85090"/>
                  </a:lnTo>
                  <a:cubicBezTo>
                    <a:pt x="8509615" y="85090"/>
                    <a:pt x="8512155" y="85090"/>
                    <a:pt x="8515965" y="83820"/>
                  </a:cubicBezTo>
                  <a:lnTo>
                    <a:pt x="8517235" y="90170"/>
                  </a:lnTo>
                  <a:cubicBezTo>
                    <a:pt x="8533745" y="88900"/>
                    <a:pt x="8550255" y="87630"/>
                    <a:pt x="8571845" y="88900"/>
                  </a:cubicBezTo>
                  <a:lnTo>
                    <a:pt x="8575655" y="88900"/>
                  </a:lnTo>
                  <a:lnTo>
                    <a:pt x="8585815" y="90170"/>
                  </a:lnTo>
                  <a:lnTo>
                    <a:pt x="8585815" y="109220"/>
                  </a:lnTo>
                  <a:lnTo>
                    <a:pt x="8598515" y="109220"/>
                  </a:lnTo>
                  <a:lnTo>
                    <a:pt x="8598515" y="115570"/>
                  </a:lnTo>
                  <a:cubicBezTo>
                    <a:pt x="8597245" y="129540"/>
                    <a:pt x="8595975" y="138430"/>
                    <a:pt x="8593435" y="148590"/>
                  </a:cubicBezTo>
                  <a:lnTo>
                    <a:pt x="8593435" y="151130"/>
                  </a:lnTo>
                  <a:cubicBezTo>
                    <a:pt x="8588355" y="176530"/>
                    <a:pt x="8584545" y="201930"/>
                    <a:pt x="8585815" y="271780"/>
                  </a:cubicBezTo>
                  <a:lnTo>
                    <a:pt x="8589625" y="271780"/>
                  </a:lnTo>
                  <a:cubicBezTo>
                    <a:pt x="8588355" y="293370"/>
                    <a:pt x="8587085" y="311150"/>
                    <a:pt x="8584545" y="321310"/>
                  </a:cubicBezTo>
                  <a:cubicBezTo>
                    <a:pt x="8584545" y="369570"/>
                    <a:pt x="8585815" y="372110"/>
                    <a:pt x="8592165" y="372110"/>
                  </a:cubicBezTo>
                  <a:cubicBezTo>
                    <a:pt x="8592165" y="384810"/>
                    <a:pt x="8593435" y="394970"/>
                    <a:pt x="8595975" y="407670"/>
                  </a:cubicBezTo>
                  <a:cubicBezTo>
                    <a:pt x="8597245" y="417830"/>
                    <a:pt x="8599785" y="429260"/>
                    <a:pt x="8599785" y="443230"/>
                  </a:cubicBezTo>
                  <a:lnTo>
                    <a:pt x="8594705" y="443230"/>
                  </a:lnTo>
                  <a:lnTo>
                    <a:pt x="8594705" y="449580"/>
                  </a:lnTo>
                  <a:cubicBezTo>
                    <a:pt x="8592165" y="513080"/>
                    <a:pt x="8595975" y="520700"/>
                    <a:pt x="8599785" y="528320"/>
                  </a:cubicBezTo>
                  <a:cubicBezTo>
                    <a:pt x="8601055" y="530860"/>
                    <a:pt x="8602325" y="534670"/>
                    <a:pt x="8603595" y="544830"/>
                  </a:cubicBezTo>
                  <a:lnTo>
                    <a:pt x="8594705" y="546100"/>
                  </a:lnTo>
                  <a:close/>
                  <a:moveTo>
                    <a:pt x="8598515" y="756920"/>
                  </a:moveTo>
                  <a:lnTo>
                    <a:pt x="8595975" y="751840"/>
                  </a:lnTo>
                  <a:lnTo>
                    <a:pt x="8597245" y="745490"/>
                  </a:lnTo>
                  <a:cubicBezTo>
                    <a:pt x="8598515" y="750570"/>
                    <a:pt x="8598515" y="754380"/>
                    <a:pt x="8598515" y="756920"/>
                  </a:cubicBezTo>
                  <a:close/>
                  <a:moveTo>
                    <a:pt x="73660" y="5413193"/>
                  </a:moveTo>
                  <a:lnTo>
                    <a:pt x="76200" y="5418273"/>
                  </a:lnTo>
                  <a:lnTo>
                    <a:pt x="74930" y="5424623"/>
                  </a:lnTo>
                  <a:cubicBezTo>
                    <a:pt x="73660" y="5420813"/>
                    <a:pt x="73660" y="5417003"/>
                    <a:pt x="73660" y="5413193"/>
                  </a:cubicBezTo>
                  <a:close/>
                  <a:moveTo>
                    <a:pt x="8634075" y="628650"/>
                  </a:moveTo>
                  <a:lnTo>
                    <a:pt x="8634075" y="619760"/>
                  </a:lnTo>
                  <a:cubicBezTo>
                    <a:pt x="8634075" y="623570"/>
                    <a:pt x="8635345" y="626110"/>
                    <a:pt x="8635345" y="628650"/>
                  </a:cubicBezTo>
                  <a:lnTo>
                    <a:pt x="8634075" y="628650"/>
                  </a:lnTo>
                  <a:close/>
                  <a:moveTo>
                    <a:pt x="8663285" y="2031097"/>
                  </a:moveTo>
                  <a:lnTo>
                    <a:pt x="8659475" y="2027873"/>
                  </a:lnTo>
                  <a:cubicBezTo>
                    <a:pt x="8660745" y="2027873"/>
                    <a:pt x="8662015" y="2031097"/>
                    <a:pt x="8663285" y="2031097"/>
                  </a:cubicBezTo>
                  <a:close/>
                </a:path>
              </a:pathLst>
            </a:custGeom>
            <a:solidFill>
              <a:srgbClr val="FF3131"/>
            </a:solidFill>
          </p:spPr>
        </p:sp>
      </p:grpSp>
      <p:sp>
        <p:nvSpPr>
          <p:cNvPr name="Freeform 5" id="5"/>
          <p:cNvSpPr/>
          <p:nvPr/>
        </p:nvSpPr>
        <p:spPr>
          <a:xfrm flipH="false" flipV="false" rot="0">
            <a:off x="2720944" y="3598994"/>
            <a:ext cx="1422188" cy="1212416"/>
          </a:xfrm>
          <a:custGeom>
            <a:avLst/>
            <a:gdLst/>
            <a:ahLst/>
            <a:cxnLst/>
            <a:rect r="r" b="b" t="t" l="l"/>
            <a:pathLst>
              <a:path h="1212416" w="1422188">
                <a:moveTo>
                  <a:pt x="0" y="0"/>
                </a:moveTo>
                <a:lnTo>
                  <a:pt x="1422188" y="0"/>
                </a:lnTo>
                <a:lnTo>
                  <a:pt x="1422188" y="1212415"/>
                </a:lnTo>
                <a:lnTo>
                  <a:pt x="0" y="12124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783457">
            <a:off x="2525010" y="8344327"/>
            <a:ext cx="2291129" cy="3458308"/>
          </a:xfrm>
          <a:custGeom>
            <a:avLst/>
            <a:gdLst/>
            <a:ahLst/>
            <a:cxnLst/>
            <a:rect r="r" b="b" t="t" l="l"/>
            <a:pathLst>
              <a:path h="3458308" w="2291129">
                <a:moveTo>
                  <a:pt x="0" y="0"/>
                </a:moveTo>
                <a:lnTo>
                  <a:pt x="2291129" y="0"/>
                </a:lnTo>
                <a:lnTo>
                  <a:pt x="2291129" y="3458307"/>
                </a:lnTo>
                <a:lnTo>
                  <a:pt x="0" y="34583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2092435">
            <a:off x="5634009" y="8419486"/>
            <a:ext cx="2412868" cy="2497146"/>
          </a:xfrm>
          <a:custGeom>
            <a:avLst/>
            <a:gdLst/>
            <a:ahLst/>
            <a:cxnLst/>
            <a:rect r="r" b="b" t="t" l="l"/>
            <a:pathLst>
              <a:path h="2497146" w="2412868">
                <a:moveTo>
                  <a:pt x="0" y="0"/>
                </a:moveTo>
                <a:lnTo>
                  <a:pt x="2412867" y="0"/>
                </a:lnTo>
                <a:lnTo>
                  <a:pt x="2412867" y="2497146"/>
                </a:lnTo>
                <a:lnTo>
                  <a:pt x="0" y="24971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029967">
            <a:off x="8879205" y="8759893"/>
            <a:ext cx="2495337" cy="2401762"/>
          </a:xfrm>
          <a:custGeom>
            <a:avLst/>
            <a:gdLst/>
            <a:ahLst/>
            <a:cxnLst/>
            <a:rect r="r" b="b" t="t" l="l"/>
            <a:pathLst>
              <a:path h="2401762" w="2495337">
                <a:moveTo>
                  <a:pt x="0" y="0"/>
                </a:moveTo>
                <a:lnTo>
                  <a:pt x="2495336" y="0"/>
                </a:lnTo>
                <a:lnTo>
                  <a:pt x="2495336" y="2401762"/>
                </a:lnTo>
                <a:lnTo>
                  <a:pt x="0" y="24017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3174104">
            <a:off x="-929046" y="8403232"/>
            <a:ext cx="2621403" cy="2529654"/>
          </a:xfrm>
          <a:custGeom>
            <a:avLst/>
            <a:gdLst/>
            <a:ahLst/>
            <a:cxnLst/>
            <a:rect r="r" b="b" t="t" l="l"/>
            <a:pathLst>
              <a:path h="2529654" w="2621403">
                <a:moveTo>
                  <a:pt x="0" y="0"/>
                </a:moveTo>
                <a:lnTo>
                  <a:pt x="2621403" y="0"/>
                </a:lnTo>
                <a:lnTo>
                  <a:pt x="2621403" y="2529653"/>
                </a:lnTo>
                <a:lnTo>
                  <a:pt x="0" y="252965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1752947">
            <a:off x="8093964" y="7988795"/>
            <a:ext cx="2100895" cy="898133"/>
          </a:xfrm>
          <a:custGeom>
            <a:avLst/>
            <a:gdLst/>
            <a:ahLst/>
            <a:cxnLst/>
            <a:rect r="r" b="b" t="t" l="l"/>
            <a:pathLst>
              <a:path h="898133" w="2100895">
                <a:moveTo>
                  <a:pt x="0" y="0"/>
                </a:moveTo>
                <a:lnTo>
                  <a:pt x="2100895" y="0"/>
                </a:lnTo>
                <a:lnTo>
                  <a:pt x="2100895" y="898133"/>
                </a:lnTo>
                <a:lnTo>
                  <a:pt x="0" y="89813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1467751" y="1162050"/>
            <a:ext cx="10318123" cy="1079501"/>
          </a:xfrm>
          <a:prstGeom prst="rect">
            <a:avLst/>
          </a:prstGeom>
        </p:spPr>
        <p:txBody>
          <a:bodyPr anchor="t" rtlCol="false" tIns="0" lIns="0" bIns="0" rIns="0">
            <a:spAutoFit/>
          </a:bodyPr>
          <a:lstStyle/>
          <a:p>
            <a:pPr marL="0" indent="0" lvl="0">
              <a:lnSpc>
                <a:spcPts val="8000"/>
              </a:lnSpc>
              <a:spcBef>
                <a:spcPct val="0"/>
              </a:spcBef>
            </a:pPr>
            <a:r>
              <a:rPr lang="en-US" sz="8000">
                <a:solidFill>
                  <a:srgbClr val="5D3C36"/>
                </a:solidFill>
                <a:latin typeface="BM Hanna"/>
              </a:rPr>
              <a:t>Food Rx - Systems</a:t>
            </a:r>
          </a:p>
        </p:txBody>
      </p:sp>
      <p:sp>
        <p:nvSpPr>
          <p:cNvPr name="TextBox 12" id="12"/>
          <p:cNvSpPr txBox="true"/>
          <p:nvPr/>
        </p:nvSpPr>
        <p:spPr>
          <a:xfrm rot="0">
            <a:off x="1229215" y="4955254"/>
            <a:ext cx="4607937" cy="1034415"/>
          </a:xfrm>
          <a:prstGeom prst="rect">
            <a:avLst/>
          </a:prstGeom>
        </p:spPr>
        <p:txBody>
          <a:bodyPr anchor="t" rtlCol="false" tIns="0" lIns="0" bIns="0" rIns="0">
            <a:spAutoFit/>
          </a:bodyPr>
          <a:lstStyle/>
          <a:p>
            <a:pPr algn="ctr">
              <a:lnSpc>
                <a:spcPts val="4680"/>
              </a:lnSpc>
            </a:pPr>
            <a:r>
              <a:rPr lang="en-US" sz="3600">
                <a:solidFill>
                  <a:srgbClr val="935F55"/>
                </a:solidFill>
                <a:latin typeface="BM Hanna"/>
              </a:rPr>
              <a:t>Aitkin Farmers </a:t>
            </a:r>
          </a:p>
          <a:p>
            <a:pPr algn="ctr" marL="0" indent="0" lvl="0">
              <a:lnSpc>
                <a:spcPts val="2520"/>
              </a:lnSpc>
            </a:pPr>
            <a:r>
              <a:rPr lang="en-US" sz="3600">
                <a:solidFill>
                  <a:srgbClr val="935F55"/>
                </a:solidFill>
                <a:latin typeface="BM Hanna"/>
              </a:rPr>
              <a:t>Market Hub</a:t>
            </a:r>
          </a:p>
        </p:txBody>
      </p:sp>
      <p:sp>
        <p:nvSpPr>
          <p:cNvPr name="TextBox 13" id="13"/>
          <p:cNvSpPr txBox="true"/>
          <p:nvPr/>
        </p:nvSpPr>
        <p:spPr>
          <a:xfrm rot="0">
            <a:off x="1128069" y="6123989"/>
            <a:ext cx="4607937" cy="1108710"/>
          </a:xfrm>
          <a:prstGeom prst="rect">
            <a:avLst/>
          </a:prstGeom>
        </p:spPr>
        <p:txBody>
          <a:bodyPr anchor="t" rtlCol="false" tIns="0" lIns="0" bIns="0" rIns="0">
            <a:spAutoFit/>
          </a:bodyPr>
          <a:lstStyle/>
          <a:p>
            <a:pPr algn="ctr" marL="0" indent="0" lvl="0">
              <a:lnSpc>
                <a:spcPts val="2940"/>
              </a:lnSpc>
              <a:spcBef>
                <a:spcPct val="0"/>
              </a:spcBef>
            </a:pPr>
            <a:r>
              <a:rPr lang="en-US" sz="2100">
                <a:solidFill>
                  <a:srgbClr val="935F55"/>
                </a:solidFill>
                <a:latin typeface="BM Hanna"/>
              </a:rPr>
              <a:t>Food hubs bring together produce from multiple farmers and offer it to larger-scale buyers.</a:t>
            </a:r>
          </a:p>
        </p:txBody>
      </p:sp>
      <p:grpSp>
        <p:nvGrpSpPr>
          <p:cNvPr name="Group 14" id="14"/>
          <p:cNvGrpSpPr/>
          <p:nvPr/>
        </p:nvGrpSpPr>
        <p:grpSpPr>
          <a:xfrm rot="0">
            <a:off x="6671490" y="2287066"/>
            <a:ext cx="5283748" cy="5572651"/>
            <a:chOff x="0" y="0"/>
            <a:chExt cx="7044998" cy="7430201"/>
          </a:xfrm>
        </p:grpSpPr>
        <p:grpSp>
          <p:nvGrpSpPr>
            <p:cNvPr name="Group 15" id="15"/>
            <p:cNvGrpSpPr/>
            <p:nvPr/>
          </p:nvGrpSpPr>
          <p:grpSpPr>
            <a:xfrm rot="0">
              <a:off x="0" y="863828"/>
              <a:ext cx="7044998" cy="6566374"/>
              <a:chOff x="0" y="0"/>
              <a:chExt cx="8672175" cy="8083004"/>
            </a:xfrm>
          </p:grpSpPr>
          <p:sp>
            <p:nvSpPr>
              <p:cNvPr name="Freeform 16" id="16"/>
              <p:cNvSpPr/>
              <p:nvPr/>
            </p:nvSpPr>
            <p:spPr>
              <a:xfrm flipH="false" flipV="false" rot="0">
                <a:off x="0" y="-2540"/>
                <a:ext cx="8672175" cy="8085544"/>
              </a:xfrm>
              <a:custGeom>
                <a:avLst/>
                <a:gdLst/>
                <a:ahLst/>
                <a:cxnLst/>
                <a:rect r="r" b="b" t="t" l="l"/>
                <a:pathLst>
                  <a:path h="8085544" w="8672175">
                    <a:moveTo>
                      <a:pt x="8669635" y="1687158"/>
                    </a:moveTo>
                    <a:lnTo>
                      <a:pt x="8672175" y="1631802"/>
                    </a:lnTo>
                    <a:lnTo>
                      <a:pt x="8665825" y="1645641"/>
                    </a:lnTo>
                    <a:lnTo>
                      <a:pt x="8665825" y="1557994"/>
                    </a:lnTo>
                    <a:cubicBezTo>
                      <a:pt x="8665825" y="1553381"/>
                      <a:pt x="8664555" y="1539542"/>
                      <a:pt x="8663285" y="1521090"/>
                    </a:cubicBezTo>
                    <a:lnTo>
                      <a:pt x="8663285" y="1511863"/>
                    </a:lnTo>
                    <a:lnTo>
                      <a:pt x="8662015" y="1511863"/>
                    </a:lnTo>
                    <a:cubicBezTo>
                      <a:pt x="8660745" y="1493412"/>
                      <a:pt x="8656935" y="1493412"/>
                      <a:pt x="8655665" y="1493412"/>
                    </a:cubicBezTo>
                    <a:cubicBezTo>
                      <a:pt x="8655665" y="1345795"/>
                      <a:pt x="8656935" y="1193566"/>
                      <a:pt x="8658205" y="1045949"/>
                    </a:cubicBezTo>
                    <a:cubicBezTo>
                      <a:pt x="8658205" y="1004432"/>
                      <a:pt x="8659475" y="967528"/>
                      <a:pt x="8659475" y="926010"/>
                    </a:cubicBezTo>
                    <a:lnTo>
                      <a:pt x="8663285" y="926010"/>
                    </a:lnTo>
                    <a:lnTo>
                      <a:pt x="8663285" y="847090"/>
                    </a:lnTo>
                    <a:lnTo>
                      <a:pt x="8667095" y="847090"/>
                    </a:lnTo>
                    <a:lnTo>
                      <a:pt x="8667095" y="816610"/>
                    </a:lnTo>
                    <a:cubicBezTo>
                      <a:pt x="8669635" y="781050"/>
                      <a:pt x="8672175" y="726440"/>
                      <a:pt x="8669635" y="692150"/>
                    </a:cubicBezTo>
                    <a:cubicBezTo>
                      <a:pt x="8670905" y="674370"/>
                      <a:pt x="8668365" y="652780"/>
                      <a:pt x="8667095" y="641350"/>
                    </a:cubicBezTo>
                    <a:lnTo>
                      <a:pt x="8668365" y="641350"/>
                    </a:lnTo>
                    <a:lnTo>
                      <a:pt x="8664555" y="542290"/>
                    </a:lnTo>
                    <a:lnTo>
                      <a:pt x="8665825" y="541020"/>
                    </a:lnTo>
                    <a:lnTo>
                      <a:pt x="8665825" y="537210"/>
                    </a:lnTo>
                    <a:cubicBezTo>
                      <a:pt x="8665825" y="502920"/>
                      <a:pt x="8664555" y="468630"/>
                      <a:pt x="8664555" y="431800"/>
                    </a:cubicBezTo>
                    <a:cubicBezTo>
                      <a:pt x="8662015" y="361950"/>
                      <a:pt x="8660745" y="290830"/>
                      <a:pt x="8667095" y="213360"/>
                    </a:cubicBezTo>
                    <a:lnTo>
                      <a:pt x="8667095" y="207010"/>
                    </a:lnTo>
                    <a:cubicBezTo>
                      <a:pt x="8665825" y="191770"/>
                      <a:pt x="8665825" y="176530"/>
                      <a:pt x="8665825" y="158750"/>
                    </a:cubicBezTo>
                    <a:lnTo>
                      <a:pt x="8665825" y="80010"/>
                    </a:lnTo>
                    <a:lnTo>
                      <a:pt x="8670905" y="59690"/>
                    </a:lnTo>
                    <a:lnTo>
                      <a:pt x="8670905" y="8890"/>
                    </a:lnTo>
                    <a:lnTo>
                      <a:pt x="8664555" y="8890"/>
                    </a:lnTo>
                    <a:cubicBezTo>
                      <a:pt x="8626455" y="8890"/>
                      <a:pt x="8570575" y="7620"/>
                      <a:pt x="8555335" y="7620"/>
                    </a:cubicBezTo>
                    <a:cubicBezTo>
                      <a:pt x="8527395" y="7620"/>
                      <a:pt x="8512155" y="7620"/>
                      <a:pt x="8504535" y="8890"/>
                    </a:cubicBezTo>
                    <a:cubicBezTo>
                      <a:pt x="8471515" y="0"/>
                      <a:pt x="8392775" y="1270"/>
                      <a:pt x="8316575" y="3810"/>
                    </a:cubicBezTo>
                    <a:cubicBezTo>
                      <a:pt x="8278475" y="5080"/>
                      <a:pt x="8241645" y="5080"/>
                      <a:pt x="8216245" y="3810"/>
                    </a:cubicBezTo>
                    <a:lnTo>
                      <a:pt x="8212435" y="3810"/>
                    </a:lnTo>
                    <a:lnTo>
                      <a:pt x="8209895" y="10160"/>
                    </a:lnTo>
                    <a:cubicBezTo>
                      <a:pt x="8159095" y="10160"/>
                      <a:pt x="8109565" y="11430"/>
                      <a:pt x="8044795" y="13970"/>
                    </a:cubicBezTo>
                    <a:lnTo>
                      <a:pt x="8033365" y="13970"/>
                    </a:lnTo>
                    <a:lnTo>
                      <a:pt x="8034635" y="16510"/>
                    </a:lnTo>
                    <a:lnTo>
                      <a:pt x="8001615" y="16510"/>
                    </a:lnTo>
                    <a:lnTo>
                      <a:pt x="8001615" y="21590"/>
                    </a:lnTo>
                    <a:cubicBezTo>
                      <a:pt x="7978755" y="21590"/>
                      <a:pt x="7954625" y="20320"/>
                      <a:pt x="7927955" y="19050"/>
                    </a:cubicBezTo>
                    <a:cubicBezTo>
                      <a:pt x="7905095" y="17780"/>
                      <a:pt x="7882235" y="17780"/>
                      <a:pt x="7859375" y="16510"/>
                    </a:cubicBezTo>
                    <a:lnTo>
                      <a:pt x="7859375" y="15240"/>
                    </a:lnTo>
                    <a:cubicBezTo>
                      <a:pt x="7851755" y="13970"/>
                      <a:pt x="7842865" y="13970"/>
                      <a:pt x="7835245" y="12700"/>
                    </a:cubicBezTo>
                    <a:lnTo>
                      <a:pt x="7833975" y="44450"/>
                    </a:lnTo>
                    <a:lnTo>
                      <a:pt x="7830165" y="44450"/>
                    </a:lnTo>
                    <a:lnTo>
                      <a:pt x="7830165" y="13970"/>
                    </a:lnTo>
                    <a:cubicBezTo>
                      <a:pt x="7673049" y="10160"/>
                      <a:pt x="7466260" y="12700"/>
                      <a:pt x="7264514" y="15240"/>
                    </a:cubicBezTo>
                    <a:cubicBezTo>
                      <a:pt x="7057725" y="17780"/>
                      <a:pt x="6861024" y="20320"/>
                      <a:pt x="6679453" y="16510"/>
                    </a:cubicBezTo>
                    <a:cubicBezTo>
                      <a:pt x="6593711" y="17780"/>
                      <a:pt x="6528143" y="17780"/>
                      <a:pt x="6472664" y="16510"/>
                    </a:cubicBezTo>
                    <a:lnTo>
                      <a:pt x="6472664" y="15240"/>
                    </a:lnTo>
                    <a:lnTo>
                      <a:pt x="6301180" y="12700"/>
                    </a:lnTo>
                    <a:lnTo>
                      <a:pt x="6301180" y="16510"/>
                    </a:lnTo>
                    <a:cubicBezTo>
                      <a:pt x="6245701" y="16510"/>
                      <a:pt x="6185177" y="17780"/>
                      <a:pt x="6119609" y="17780"/>
                    </a:cubicBezTo>
                    <a:lnTo>
                      <a:pt x="6079260" y="12700"/>
                    </a:lnTo>
                    <a:lnTo>
                      <a:pt x="6054042" y="12700"/>
                    </a:lnTo>
                    <a:cubicBezTo>
                      <a:pt x="5988475" y="11430"/>
                      <a:pt x="5958213" y="11430"/>
                      <a:pt x="5948125" y="19050"/>
                    </a:cubicBezTo>
                    <a:lnTo>
                      <a:pt x="5948125" y="21590"/>
                    </a:lnTo>
                    <a:cubicBezTo>
                      <a:pt x="5922907" y="22860"/>
                      <a:pt x="5897689" y="22860"/>
                      <a:pt x="5877515" y="24130"/>
                    </a:cubicBezTo>
                    <a:cubicBezTo>
                      <a:pt x="5827078" y="19050"/>
                      <a:pt x="5761511" y="20320"/>
                      <a:pt x="5685857" y="20320"/>
                    </a:cubicBezTo>
                    <a:cubicBezTo>
                      <a:pt x="5610202" y="21590"/>
                      <a:pt x="5529504" y="21590"/>
                      <a:pt x="5474024" y="16510"/>
                    </a:cubicBezTo>
                    <a:lnTo>
                      <a:pt x="5468980" y="15240"/>
                    </a:lnTo>
                    <a:lnTo>
                      <a:pt x="5458893" y="15240"/>
                    </a:lnTo>
                    <a:cubicBezTo>
                      <a:pt x="5433675" y="16510"/>
                      <a:pt x="5332802" y="17780"/>
                      <a:pt x="5236973" y="19050"/>
                    </a:cubicBezTo>
                    <a:cubicBezTo>
                      <a:pt x="5146188" y="20320"/>
                      <a:pt x="5045315" y="21590"/>
                      <a:pt x="4964617" y="22860"/>
                    </a:cubicBezTo>
                    <a:cubicBezTo>
                      <a:pt x="4949487" y="20320"/>
                      <a:pt x="4919225" y="19050"/>
                      <a:pt x="4883919" y="19050"/>
                    </a:cubicBezTo>
                    <a:cubicBezTo>
                      <a:pt x="4767916" y="20320"/>
                      <a:pt x="4636781" y="21590"/>
                      <a:pt x="4475385" y="21590"/>
                    </a:cubicBezTo>
                    <a:lnTo>
                      <a:pt x="4470341" y="20320"/>
                    </a:lnTo>
                    <a:lnTo>
                      <a:pt x="4445123" y="21590"/>
                    </a:lnTo>
                    <a:cubicBezTo>
                      <a:pt x="4339206" y="21590"/>
                      <a:pt x="4233290" y="20320"/>
                      <a:pt x="4127374" y="20320"/>
                    </a:cubicBezTo>
                    <a:lnTo>
                      <a:pt x="4127374" y="17780"/>
                    </a:lnTo>
                    <a:cubicBezTo>
                      <a:pt x="4097112" y="19050"/>
                      <a:pt x="4066851" y="19050"/>
                      <a:pt x="4041632" y="20320"/>
                    </a:cubicBezTo>
                    <a:lnTo>
                      <a:pt x="4001283" y="20320"/>
                    </a:lnTo>
                    <a:cubicBezTo>
                      <a:pt x="3754145" y="19050"/>
                      <a:pt x="3496919" y="17780"/>
                      <a:pt x="3234651" y="17780"/>
                    </a:cubicBezTo>
                    <a:lnTo>
                      <a:pt x="3224563" y="17780"/>
                    </a:lnTo>
                    <a:lnTo>
                      <a:pt x="3209432" y="22860"/>
                    </a:lnTo>
                    <a:lnTo>
                      <a:pt x="3209432" y="27940"/>
                    </a:lnTo>
                    <a:lnTo>
                      <a:pt x="3199345" y="27940"/>
                    </a:lnTo>
                    <a:lnTo>
                      <a:pt x="2886640" y="16510"/>
                    </a:lnTo>
                    <a:cubicBezTo>
                      <a:pt x="2841247" y="16510"/>
                      <a:pt x="2816029" y="19050"/>
                      <a:pt x="2785767" y="20320"/>
                    </a:cubicBezTo>
                    <a:cubicBezTo>
                      <a:pt x="2740375" y="22860"/>
                      <a:pt x="2700026" y="26670"/>
                      <a:pt x="2568891" y="21590"/>
                    </a:cubicBezTo>
                    <a:lnTo>
                      <a:pt x="2568891" y="24130"/>
                    </a:lnTo>
                    <a:lnTo>
                      <a:pt x="2251142" y="24130"/>
                    </a:lnTo>
                    <a:cubicBezTo>
                      <a:pt x="1882957" y="24130"/>
                      <a:pt x="1459292" y="24130"/>
                      <a:pt x="1131455" y="19050"/>
                    </a:cubicBezTo>
                    <a:lnTo>
                      <a:pt x="995277" y="17780"/>
                    </a:lnTo>
                    <a:lnTo>
                      <a:pt x="1050757" y="24130"/>
                    </a:lnTo>
                    <a:lnTo>
                      <a:pt x="1020495" y="24130"/>
                    </a:lnTo>
                    <a:cubicBezTo>
                      <a:pt x="88936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041"/>
                      <a:pt x="6350" y="912171"/>
                      <a:pt x="6350" y="1115144"/>
                    </a:cubicBezTo>
                    <a:lnTo>
                      <a:pt x="10160" y="1115144"/>
                    </a:lnTo>
                    <a:lnTo>
                      <a:pt x="10160" y="1138209"/>
                    </a:lnTo>
                    <a:lnTo>
                      <a:pt x="19050" y="1142822"/>
                    </a:lnTo>
                    <a:lnTo>
                      <a:pt x="19050" y="1207404"/>
                    </a:lnTo>
                    <a:lnTo>
                      <a:pt x="12700" y="1207404"/>
                    </a:lnTo>
                    <a:lnTo>
                      <a:pt x="16510" y="1391925"/>
                    </a:lnTo>
                    <a:lnTo>
                      <a:pt x="16510" y="1419603"/>
                    </a:lnTo>
                    <a:cubicBezTo>
                      <a:pt x="13970" y="1590285"/>
                      <a:pt x="10160" y="1765579"/>
                      <a:pt x="16510" y="1885518"/>
                    </a:cubicBezTo>
                    <a:cubicBezTo>
                      <a:pt x="16510" y="1894744"/>
                      <a:pt x="16510" y="1899357"/>
                      <a:pt x="15240" y="1903970"/>
                    </a:cubicBezTo>
                    <a:lnTo>
                      <a:pt x="12700" y="1908583"/>
                    </a:lnTo>
                    <a:lnTo>
                      <a:pt x="12700" y="1927035"/>
                    </a:lnTo>
                    <a:cubicBezTo>
                      <a:pt x="13970" y="1973165"/>
                      <a:pt x="13970" y="2042360"/>
                      <a:pt x="15240" y="2116169"/>
                    </a:cubicBezTo>
                    <a:cubicBezTo>
                      <a:pt x="16510" y="2263785"/>
                      <a:pt x="19050" y="2429854"/>
                      <a:pt x="21590" y="2508275"/>
                    </a:cubicBezTo>
                    <a:cubicBezTo>
                      <a:pt x="21590" y="2517501"/>
                      <a:pt x="20320" y="2526727"/>
                      <a:pt x="20320" y="2531340"/>
                    </a:cubicBezTo>
                    <a:cubicBezTo>
                      <a:pt x="20320" y="2535953"/>
                      <a:pt x="19050" y="2540566"/>
                      <a:pt x="19050" y="2545179"/>
                    </a:cubicBezTo>
                    <a:lnTo>
                      <a:pt x="21590" y="2545179"/>
                    </a:lnTo>
                    <a:lnTo>
                      <a:pt x="21590" y="2549792"/>
                    </a:lnTo>
                    <a:cubicBezTo>
                      <a:pt x="15240" y="2655892"/>
                      <a:pt x="17780" y="2877317"/>
                      <a:pt x="20320" y="3075676"/>
                    </a:cubicBezTo>
                    <a:cubicBezTo>
                      <a:pt x="21590" y="3223293"/>
                      <a:pt x="24130" y="3407814"/>
                      <a:pt x="20320" y="3444717"/>
                    </a:cubicBezTo>
                    <a:lnTo>
                      <a:pt x="16510" y="3444717"/>
                    </a:lnTo>
                    <a:lnTo>
                      <a:pt x="17780" y="3799920"/>
                    </a:lnTo>
                    <a:lnTo>
                      <a:pt x="11430" y="3799920"/>
                    </a:lnTo>
                    <a:cubicBezTo>
                      <a:pt x="11430" y="3841437"/>
                      <a:pt x="10160" y="3878341"/>
                      <a:pt x="10160" y="3915245"/>
                    </a:cubicBezTo>
                    <a:lnTo>
                      <a:pt x="8890" y="3910632"/>
                    </a:lnTo>
                    <a:lnTo>
                      <a:pt x="10160" y="3965989"/>
                    </a:lnTo>
                    <a:lnTo>
                      <a:pt x="10160" y="3979828"/>
                    </a:lnTo>
                    <a:lnTo>
                      <a:pt x="13970" y="4325804"/>
                    </a:lnTo>
                    <a:lnTo>
                      <a:pt x="21590" y="4325804"/>
                    </a:lnTo>
                    <a:cubicBezTo>
                      <a:pt x="22860" y="4348869"/>
                      <a:pt x="22860" y="4371935"/>
                      <a:pt x="24130" y="4390386"/>
                    </a:cubicBezTo>
                    <a:lnTo>
                      <a:pt x="22860" y="4385773"/>
                    </a:lnTo>
                    <a:lnTo>
                      <a:pt x="21590" y="4459582"/>
                    </a:lnTo>
                    <a:cubicBezTo>
                      <a:pt x="20320" y="4533390"/>
                      <a:pt x="20320" y="4593359"/>
                      <a:pt x="20320" y="4648715"/>
                    </a:cubicBezTo>
                    <a:cubicBezTo>
                      <a:pt x="17780" y="4676393"/>
                      <a:pt x="15240" y="4704072"/>
                      <a:pt x="13970" y="4736362"/>
                    </a:cubicBezTo>
                    <a:lnTo>
                      <a:pt x="12700" y="4750202"/>
                    </a:lnTo>
                    <a:lnTo>
                      <a:pt x="12700" y="4759428"/>
                    </a:lnTo>
                    <a:cubicBezTo>
                      <a:pt x="13970" y="4764041"/>
                      <a:pt x="15240" y="4782492"/>
                      <a:pt x="16510" y="4865527"/>
                    </a:cubicBezTo>
                    <a:cubicBezTo>
                      <a:pt x="16510" y="4976239"/>
                      <a:pt x="19050" y="5068499"/>
                      <a:pt x="22860" y="5211503"/>
                    </a:cubicBezTo>
                    <a:lnTo>
                      <a:pt x="12700" y="5345281"/>
                    </a:lnTo>
                    <a:cubicBezTo>
                      <a:pt x="8890" y="5396024"/>
                      <a:pt x="8890" y="5409863"/>
                      <a:pt x="8890" y="5432928"/>
                    </a:cubicBezTo>
                    <a:cubicBezTo>
                      <a:pt x="8890" y="5451380"/>
                      <a:pt x="8890" y="5479058"/>
                      <a:pt x="5080" y="5557480"/>
                    </a:cubicBezTo>
                    <a:lnTo>
                      <a:pt x="8890" y="5562092"/>
                    </a:lnTo>
                    <a:cubicBezTo>
                      <a:pt x="10160" y="5589771"/>
                      <a:pt x="10160" y="5695870"/>
                      <a:pt x="10160" y="5765065"/>
                    </a:cubicBezTo>
                    <a:cubicBezTo>
                      <a:pt x="10160" y="5903456"/>
                      <a:pt x="10160" y="5954199"/>
                      <a:pt x="12700" y="5968038"/>
                    </a:cubicBezTo>
                    <a:cubicBezTo>
                      <a:pt x="10160" y="6032620"/>
                      <a:pt x="8890" y="6092589"/>
                      <a:pt x="8890" y="6157172"/>
                    </a:cubicBezTo>
                    <a:cubicBezTo>
                      <a:pt x="7620" y="6230980"/>
                      <a:pt x="7620" y="6309402"/>
                      <a:pt x="2540" y="6406274"/>
                    </a:cubicBezTo>
                    <a:lnTo>
                      <a:pt x="0" y="6461631"/>
                    </a:lnTo>
                    <a:lnTo>
                      <a:pt x="6350" y="6447792"/>
                    </a:lnTo>
                    <a:lnTo>
                      <a:pt x="6350" y="6535439"/>
                    </a:lnTo>
                    <a:cubicBezTo>
                      <a:pt x="6350" y="6540053"/>
                      <a:pt x="7620" y="6553891"/>
                      <a:pt x="8890" y="6572344"/>
                    </a:cubicBezTo>
                    <a:lnTo>
                      <a:pt x="8890" y="6581569"/>
                    </a:lnTo>
                    <a:lnTo>
                      <a:pt x="10160" y="6581569"/>
                    </a:lnTo>
                    <a:cubicBezTo>
                      <a:pt x="11430" y="6600021"/>
                      <a:pt x="15240" y="6600021"/>
                      <a:pt x="16510" y="6600021"/>
                    </a:cubicBezTo>
                    <a:cubicBezTo>
                      <a:pt x="16510" y="6747638"/>
                      <a:pt x="15240" y="6899867"/>
                      <a:pt x="13970" y="7047484"/>
                    </a:cubicBezTo>
                    <a:cubicBezTo>
                      <a:pt x="13970" y="7089001"/>
                      <a:pt x="12700" y="7125905"/>
                      <a:pt x="12700" y="7167422"/>
                    </a:cubicBezTo>
                    <a:lnTo>
                      <a:pt x="8890" y="7167422"/>
                    </a:lnTo>
                    <a:lnTo>
                      <a:pt x="8890" y="7238453"/>
                    </a:lnTo>
                    <a:lnTo>
                      <a:pt x="6350" y="7238453"/>
                    </a:lnTo>
                    <a:lnTo>
                      <a:pt x="6350" y="7268934"/>
                    </a:lnTo>
                    <a:cubicBezTo>
                      <a:pt x="3810" y="7304494"/>
                      <a:pt x="1270" y="7359103"/>
                      <a:pt x="3810" y="7393394"/>
                    </a:cubicBezTo>
                    <a:cubicBezTo>
                      <a:pt x="2540" y="7411174"/>
                      <a:pt x="5080" y="7432763"/>
                      <a:pt x="6350" y="7444194"/>
                    </a:cubicBezTo>
                    <a:lnTo>
                      <a:pt x="5080" y="7444194"/>
                    </a:lnTo>
                    <a:lnTo>
                      <a:pt x="8890" y="7543253"/>
                    </a:lnTo>
                    <a:lnTo>
                      <a:pt x="7620" y="7544524"/>
                    </a:lnTo>
                    <a:lnTo>
                      <a:pt x="7620" y="7548334"/>
                    </a:lnTo>
                    <a:cubicBezTo>
                      <a:pt x="7620" y="7582624"/>
                      <a:pt x="8890" y="7616913"/>
                      <a:pt x="8890" y="7653744"/>
                    </a:cubicBezTo>
                    <a:cubicBezTo>
                      <a:pt x="11430" y="7723594"/>
                      <a:pt x="12700" y="7794713"/>
                      <a:pt x="6350" y="7872184"/>
                    </a:cubicBezTo>
                    <a:lnTo>
                      <a:pt x="6350" y="7878534"/>
                    </a:lnTo>
                    <a:cubicBezTo>
                      <a:pt x="7620" y="7893774"/>
                      <a:pt x="7620" y="7909013"/>
                      <a:pt x="7620" y="7926794"/>
                    </a:cubicBezTo>
                    <a:lnTo>
                      <a:pt x="7620" y="8005534"/>
                    </a:lnTo>
                    <a:lnTo>
                      <a:pt x="2540" y="8025853"/>
                    </a:lnTo>
                    <a:lnTo>
                      <a:pt x="2540" y="8076653"/>
                    </a:lnTo>
                    <a:lnTo>
                      <a:pt x="8890" y="8076653"/>
                    </a:lnTo>
                    <a:cubicBezTo>
                      <a:pt x="46990" y="8076653"/>
                      <a:pt x="102870" y="8077924"/>
                      <a:pt x="118110" y="8077924"/>
                    </a:cubicBezTo>
                    <a:cubicBezTo>
                      <a:pt x="146050" y="8077924"/>
                      <a:pt x="161290" y="8077924"/>
                      <a:pt x="168910" y="8076653"/>
                    </a:cubicBezTo>
                    <a:cubicBezTo>
                      <a:pt x="189230" y="8081734"/>
                      <a:pt x="227330" y="8083003"/>
                      <a:pt x="271780" y="8083003"/>
                    </a:cubicBezTo>
                    <a:cubicBezTo>
                      <a:pt x="298450" y="8083003"/>
                      <a:pt x="327660" y="8083003"/>
                      <a:pt x="356870" y="8081734"/>
                    </a:cubicBezTo>
                    <a:cubicBezTo>
                      <a:pt x="394970" y="8080463"/>
                      <a:pt x="431800" y="8080463"/>
                      <a:pt x="457200" y="8081734"/>
                    </a:cubicBezTo>
                    <a:lnTo>
                      <a:pt x="461010" y="8081734"/>
                    </a:lnTo>
                    <a:lnTo>
                      <a:pt x="463550" y="8075384"/>
                    </a:lnTo>
                    <a:cubicBezTo>
                      <a:pt x="514350" y="8075384"/>
                      <a:pt x="563880" y="8074113"/>
                      <a:pt x="628650" y="8071574"/>
                    </a:cubicBezTo>
                    <a:lnTo>
                      <a:pt x="640080" y="8071574"/>
                    </a:lnTo>
                    <a:lnTo>
                      <a:pt x="638810" y="8069034"/>
                    </a:lnTo>
                    <a:lnTo>
                      <a:pt x="671830" y="8069034"/>
                    </a:lnTo>
                    <a:lnTo>
                      <a:pt x="671830" y="8063953"/>
                    </a:lnTo>
                    <a:cubicBezTo>
                      <a:pt x="694690" y="8063953"/>
                      <a:pt x="718820" y="8065224"/>
                      <a:pt x="745490" y="8066494"/>
                    </a:cubicBezTo>
                    <a:cubicBezTo>
                      <a:pt x="763270" y="8067763"/>
                      <a:pt x="781050" y="8067763"/>
                      <a:pt x="798830" y="8069034"/>
                    </a:cubicBezTo>
                    <a:lnTo>
                      <a:pt x="798830" y="8080463"/>
                    </a:lnTo>
                    <a:lnTo>
                      <a:pt x="1121368" y="8080463"/>
                    </a:lnTo>
                    <a:cubicBezTo>
                      <a:pt x="1217197" y="8080463"/>
                      <a:pt x="1307982" y="8079194"/>
                      <a:pt x="1403811" y="8077924"/>
                    </a:cubicBezTo>
                    <a:cubicBezTo>
                      <a:pt x="1610600" y="8075384"/>
                      <a:pt x="1807302" y="8072844"/>
                      <a:pt x="1988873" y="8076653"/>
                    </a:cubicBezTo>
                    <a:cubicBezTo>
                      <a:pt x="2074615" y="8075384"/>
                      <a:pt x="2140182" y="8075384"/>
                      <a:pt x="2195662" y="8076653"/>
                    </a:cubicBezTo>
                    <a:lnTo>
                      <a:pt x="2195662" y="8077924"/>
                    </a:lnTo>
                    <a:lnTo>
                      <a:pt x="2230967" y="8077924"/>
                    </a:lnTo>
                    <a:lnTo>
                      <a:pt x="2362102" y="8080463"/>
                    </a:lnTo>
                    <a:lnTo>
                      <a:pt x="2362102" y="8076653"/>
                    </a:lnTo>
                    <a:cubicBezTo>
                      <a:pt x="2417582" y="8076653"/>
                      <a:pt x="2478106" y="8075384"/>
                      <a:pt x="2543672" y="8075384"/>
                    </a:cubicBezTo>
                    <a:lnTo>
                      <a:pt x="2589065" y="8081734"/>
                    </a:lnTo>
                    <a:lnTo>
                      <a:pt x="2619327" y="8081734"/>
                    </a:lnTo>
                    <a:cubicBezTo>
                      <a:pt x="2684894" y="8083003"/>
                      <a:pt x="2715156" y="8083003"/>
                      <a:pt x="2725244" y="8075384"/>
                    </a:cubicBezTo>
                    <a:lnTo>
                      <a:pt x="2725244" y="8072844"/>
                    </a:lnTo>
                    <a:cubicBezTo>
                      <a:pt x="2750462" y="8071574"/>
                      <a:pt x="2775680" y="8071574"/>
                      <a:pt x="2795854" y="8070303"/>
                    </a:cubicBezTo>
                    <a:cubicBezTo>
                      <a:pt x="2846291" y="8075384"/>
                      <a:pt x="2911858" y="8074113"/>
                      <a:pt x="2987512" y="8074113"/>
                    </a:cubicBezTo>
                    <a:cubicBezTo>
                      <a:pt x="3063167" y="8072844"/>
                      <a:pt x="3143865" y="8072844"/>
                      <a:pt x="3199345" y="8077924"/>
                    </a:cubicBezTo>
                    <a:lnTo>
                      <a:pt x="3204389" y="8079194"/>
                    </a:lnTo>
                    <a:lnTo>
                      <a:pt x="3214476" y="8079194"/>
                    </a:lnTo>
                    <a:cubicBezTo>
                      <a:pt x="3239694" y="8077924"/>
                      <a:pt x="3340567" y="8076653"/>
                      <a:pt x="3436396" y="8075384"/>
                    </a:cubicBezTo>
                    <a:cubicBezTo>
                      <a:pt x="3527181" y="8074113"/>
                      <a:pt x="3628054" y="8072844"/>
                      <a:pt x="3708752" y="8071574"/>
                    </a:cubicBezTo>
                    <a:cubicBezTo>
                      <a:pt x="3723883" y="8074113"/>
                      <a:pt x="3759189" y="8075384"/>
                      <a:pt x="3789450" y="8075384"/>
                    </a:cubicBezTo>
                    <a:cubicBezTo>
                      <a:pt x="3905454" y="8074113"/>
                      <a:pt x="4036588" y="8072844"/>
                      <a:pt x="4197984" y="8072844"/>
                    </a:cubicBezTo>
                    <a:lnTo>
                      <a:pt x="4203029" y="8074113"/>
                    </a:lnTo>
                    <a:lnTo>
                      <a:pt x="4228247" y="8072844"/>
                    </a:lnTo>
                    <a:cubicBezTo>
                      <a:pt x="4334163" y="8072844"/>
                      <a:pt x="4440079" y="8074113"/>
                      <a:pt x="4545995" y="8074113"/>
                    </a:cubicBezTo>
                    <a:lnTo>
                      <a:pt x="4545995" y="8076653"/>
                    </a:lnTo>
                    <a:lnTo>
                      <a:pt x="4631737" y="8074113"/>
                    </a:lnTo>
                    <a:lnTo>
                      <a:pt x="4672086" y="8074113"/>
                    </a:lnTo>
                    <a:cubicBezTo>
                      <a:pt x="4919225" y="8075384"/>
                      <a:pt x="5176449" y="8076653"/>
                      <a:pt x="5438719" y="8076653"/>
                    </a:cubicBezTo>
                    <a:lnTo>
                      <a:pt x="5448806" y="8076653"/>
                    </a:lnTo>
                    <a:lnTo>
                      <a:pt x="5463937" y="8071574"/>
                    </a:lnTo>
                    <a:lnTo>
                      <a:pt x="5463937" y="8066494"/>
                    </a:lnTo>
                    <a:lnTo>
                      <a:pt x="5474024" y="8066494"/>
                    </a:lnTo>
                    <a:lnTo>
                      <a:pt x="5786729" y="8077924"/>
                    </a:lnTo>
                    <a:cubicBezTo>
                      <a:pt x="5832122" y="8077924"/>
                      <a:pt x="5857340" y="8075384"/>
                      <a:pt x="5887602" y="8074113"/>
                    </a:cubicBezTo>
                    <a:cubicBezTo>
                      <a:pt x="5932994" y="8071574"/>
                      <a:pt x="5973344" y="8067763"/>
                      <a:pt x="6104479" y="8072844"/>
                    </a:cubicBezTo>
                    <a:lnTo>
                      <a:pt x="6104479" y="8070303"/>
                    </a:lnTo>
                    <a:lnTo>
                      <a:pt x="6417183" y="8070303"/>
                    </a:lnTo>
                    <a:cubicBezTo>
                      <a:pt x="6785369" y="8070303"/>
                      <a:pt x="7209034" y="8070303"/>
                      <a:pt x="7536870" y="8075384"/>
                    </a:cubicBezTo>
                    <a:lnTo>
                      <a:pt x="7673048" y="8076653"/>
                    </a:lnTo>
                    <a:lnTo>
                      <a:pt x="7617568" y="8070303"/>
                    </a:lnTo>
                    <a:lnTo>
                      <a:pt x="7647830" y="8070303"/>
                    </a:lnTo>
                    <a:cubicBezTo>
                      <a:pt x="7773921" y="8072844"/>
                      <a:pt x="7822545" y="8074113"/>
                      <a:pt x="7830165" y="8070303"/>
                    </a:cubicBezTo>
                    <a:lnTo>
                      <a:pt x="7830165" y="8071574"/>
                    </a:lnTo>
                    <a:cubicBezTo>
                      <a:pt x="7831435" y="8071574"/>
                      <a:pt x="7831435" y="8071574"/>
                      <a:pt x="7832705" y="8070303"/>
                    </a:cubicBezTo>
                    <a:cubicBezTo>
                      <a:pt x="7833975" y="8070303"/>
                      <a:pt x="7835245" y="8071574"/>
                      <a:pt x="7837785" y="8071574"/>
                    </a:cubicBezTo>
                    <a:lnTo>
                      <a:pt x="7837785" y="8077924"/>
                    </a:lnTo>
                    <a:cubicBezTo>
                      <a:pt x="7873345" y="8076653"/>
                      <a:pt x="7902555" y="8076653"/>
                      <a:pt x="7927955" y="8077924"/>
                    </a:cubicBezTo>
                    <a:cubicBezTo>
                      <a:pt x="7957165" y="8079194"/>
                      <a:pt x="7983835" y="8079194"/>
                      <a:pt x="8011775" y="8076653"/>
                    </a:cubicBezTo>
                    <a:cubicBezTo>
                      <a:pt x="8013045" y="8077924"/>
                      <a:pt x="8014315" y="8080463"/>
                      <a:pt x="8018125" y="8081734"/>
                    </a:cubicBezTo>
                    <a:lnTo>
                      <a:pt x="8020665" y="8081734"/>
                    </a:lnTo>
                    <a:cubicBezTo>
                      <a:pt x="8024475" y="8081734"/>
                      <a:pt x="8027015" y="8080463"/>
                      <a:pt x="8029555" y="8080463"/>
                    </a:cubicBezTo>
                    <a:lnTo>
                      <a:pt x="8029555" y="8085544"/>
                    </a:lnTo>
                    <a:cubicBezTo>
                      <a:pt x="8098135" y="8085544"/>
                      <a:pt x="8119725" y="8077924"/>
                      <a:pt x="8129885" y="8071574"/>
                    </a:cubicBezTo>
                    <a:cubicBezTo>
                      <a:pt x="8184495" y="8072844"/>
                      <a:pt x="8232755" y="8075384"/>
                      <a:pt x="8279745" y="8079194"/>
                    </a:cubicBezTo>
                    <a:lnTo>
                      <a:pt x="8279745" y="8074113"/>
                    </a:lnTo>
                    <a:lnTo>
                      <a:pt x="8297525" y="8074113"/>
                    </a:lnTo>
                    <a:lnTo>
                      <a:pt x="8297525" y="8070303"/>
                    </a:lnTo>
                    <a:lnTo>
                      <a:pt x="8372455" y="8070303"/>
                    </a:lnTo>
                    <a:lnTo>
                      <a:pt x="8419445" y="8072844"/>
                    </a:lnTo>
                    <a:lnTo>
                      <a:pt x="8420715" y="8072844"/>
                    </a:lnTo>
                    <a:cubicBezTo>
                      <a:pt x="8430875" y="8069034"/>
                      <a:pt x="8465165" y="8069034"/>
                      <a:pt x="8496915" y="8069034"/>
                    </a:cubicBezTo>
                    <a:cubicBezTo>
                      <a:pt x="8524855" y="8069034"/>
                      <a:pt x="8550255" y="8069034"/>
                      <a:pt x="8561685" y="8066494"/>
                    </a:cubicBezTo>
                    <a:lnTo>
                      <a:pt x="8625185" y="8066494"/>
                    </a:lnTo>
                    <a:lnTo>
                      <a:pt x="8625185" y="8060144"/>
                    </a:lnTo>
                    <a:lnTo>
                      <a:pt x="8641695" y="8060144"/>
                    </a:lnTo>
                    <a:lnTo>
                      <a:pt x="8641695" y="8053794"/>
                    </a:lnTo>
                    <a:cubicBezTo>
                      <a:pt x="8641695" y="8043634"/>
                      <a:pt x="8641695" y="8032203"/>
                      <a:pt x="8642965" y="8019503"/>
                    </a:cubicBezTo>
                    <a:lnTo>
                      <a:pt x="8642965" y="8006803"/>
                    </a:lnTo>
                    <a:cubicBezTo>
                      <a:pt x="8642965" y="7996644"/>
                      <a:pt x="8642965" y="7989024"/>
                      <a:pt x="8644235" y="7980134"/>
                    </a:cubicBezTo>
                    <a:lnTo>
                      <a:pt x="8645505" y="7963624"/>
                    </a:lnTo>
                    <a:cubicBezTo>
                      <a:pt x="8649315" y="7900124"/>
                      <a:pt x="8648045" y="7886153"/>
                      <a:pt x="8648045" y="7872184"/>
                    </a:cubicBezTo>
                    <a:cubicBezTo>
                      <a:pt x="8646775" y="7858213"/>
                      <a:pt x="8646775" y="7845513"/>
                      <a:pt x="8650585" y="7783284"/>
                    </a:cubicBezTo>
                    <a:lnTo>
                      <a:pt x="8651855" y="7765503"/>
                    </a:lnTo>
                    <a:lnTo>
                      <a:pt x="8640425" y="7778203"/>
                    </a:lnTo>
                    <a:cubicBezTo>
                      <a:pt x="8639155" y="7765503"/>
                      <a:pt x="8641695" y="7737563"/>
                      <a:pt x="8642965" y="7715974"/>
                    </a:cubicBezTo>
                    <a:cubicBezTo>
                      <a:pt x="8645505" y="7682953"/>
                      <a:pt x="8649315" y="7644853"/>
                      <a:pt x="8646775" y="7610563"/>
                    </a:cubicBezTo>
                    <a:lnTo>
                      <a:pt x="8655665" y="7638503"/>
                    </a:lnTo>
                    <a:lnTo>
                      <a:pt x="8654395" y="7591513"/>
                    </a:lnTo>
                    <a:cubicBezTo>
                      <a:pt x="8654395" y="7576274"/>
                      <a:pt x="8653125" y="7559763"/>
                      <a:pt x="8653125" y="7543253"/>
                    </a:cubicBezTo>
                    <a:cubicBezTo>
                      <a:pt x="8655665" y="7530553"/>
                      <a:pt x="8658205" y="7517853"/>
                      <a:pt x="8659475" y="7507694"/>
                    </a:cubicBezTo>
                    <a:lnTo>
                      <a:pt x="8664555" y="7507694"/>
                    </a:lnTo>
                    <a:cubicBezTo>
                      <a:pt x="8668365" y="7455624"/>
                      <a:pt x="8667095" y="7451813"/>
                      <a:pt x="8663285" y="7448003"/>
                    </a:cubicBezTo>
                    <a:cubicBezTo>
                      <a:pt x="8662015" y="7446734"/>
                      <a:pt x="8659475" y="7445463"/>
                      <a:pt x="8658205" y="7445463"/>
                    </a:cubicBezTo>
                    <a:cubicBezTo>
                      <a:pt x="8656935" y="7442924"/>
                      <a:pt x="8655665" y="7436574"/>
                      <a:pt x="8655665" y="7420063"/>
                    </a:cubicBezTo>
                    <a:cubicBezTo>
                      <a:pt x="8656935" y="7420063"/>
                      <a:pt x="8658205" y="7420063"/>
                      <a:pt x="8660745" y="7418794"/>
                    </a:cubicBezTo>
                    <a:cubicBezTo>
                      <a:pt x="8665825" y="7416253"/>
                      <a:pt x="8667095" y="7409903"/>
                      <a:pt x="8667095" y="7383234"/>
                    </a:cubicBezTo>
                    <a:cubicBezTo>
                      <a:pt x="8668365" y="7373074"/>
                      <a:pt x="8667095" y="7347674"/>
                      <a:pt x="8664555" y="7315924"/>
                    </a:cubicBezTo>
                    <a:cubicBezTo>
                      <a:pt x="8663285" y="7295603"/>
                      <a:pt x="8662015" y="7272744"/>
                      <a:pt x="8660745" y="7249884"/>
                    </a:cubicBezTo>
                    <a:lnTo>
                      <a:pt x="8660745" y="7227024"/>
                    </a:lnTo>
                    <a:cubicBezTo>
                      <a:pt x="8665825" y="7213553"/>
                      <a:pt x="8667095" y="7153584"/>
                      <a:pt x="8665825" y="6978289"/>
                    </a:cubicBezTo>
                    <a:lnTo>
                      <a:pt x="8662015" y="6978289"/>
                    </a:lnTo>
                    <a:lnTo>
                      <a:pt x="8662015" y="6955224"/>
                    </a:lnTo>
                    <a:lnTo>
                      <a:pt x="8653125" y="6950610"/>
                    </a:lnTo>
                    <a:lnTo>
                      <a:pt x="8653125" y="6886028"/>
                    </a:lnTo>
                    <a:lnTo>
                      <a:pt x="8659475" y="6886028"/>
                    </a:lnTo>
                    <a:lnTo>
                      <a:pt x="8655665" y="6701508"/>
                    </a:lnTo>
                    <a:lnTo>
                      <a:pt x="8655665" y="6673830"/>
                    </a:lnTo>
                    <a:cubicBezTo>
                      <a:pt x="8658205" y="6503148"/>
                      <a:pt x="8662015" y="6327853"/>
                      <a:pt x="8655665" y="6207915"/>
                    </a:cubicBezTo>
                    <a:cubicBezTo>
                      <a:pt x="8655665" y="6198689"/>
                      <a:pt x="8655665" y="6194076"/>
                      <a:pt x="8656935" y="6189463"/>
                    </a:cubicBezTo>
                    <a:lnTo>
                      <a:pt x="8659475" y="6184850"/>
                    </a:lnTo>
                    <a:lnTo>
                      <a:pt x="8659475" y="6166398"/>
                    </a:lnTo>
                    <a:cubicBezTo>
                      <a:pt x="8658205" y="6120267"/>
                      <a:pt x="8658205" y="6051072"/>
                      <a:pt x="8656935" y="5977264"/>
                    </a:cubicBezTo>
                    <a:cubicBezTo>
                      <a:pt x="8655665" y="5829648"/>
                      <a:pt x="8653125" y="5663579"/>
                      <a:pt x="8650585" y="5585158"/>
                    </a:cubicBezTo>
                    <a:cubicBezTo>
                      <a:pt x="8650585" y="5575932"/>
                      <a:pt x="8651855" y="5566705"/>
                      <a:pt x="8651855" y="5562093"/>
                    </a:cubicBezTo>
                    <a:cubicBezTo>
                      <a:pt x="8651855" y="5557480"/>
                      <a:pt x="8651855" y="5552867"/>
                      <a:pt x="8653125" y="5552867"/>
                    </a:cubicBezTo>
                    <a:lnTo>
                      <a:pt x="8648045" y="5543641"/>
                    </a:lnTo>
                    <a:lnTo>
                      <a:pt x="8654395" y="5548254"/>
                    </a:lnTo>
                    <a:lnTo>
                      <a:pt x="8655665" y="5543641"/>
                    </a:lnTo>
                    <a:lnTo>
                      <a:pt x="8655665" y="5539028"/>
                    </a:lnTo>
                    <a:cubicBezTo>
                      <a:pt x="8662015" y="5432928"/>
                      <a:pt x="8659475" y="5211503"/>
                      <a:pt x="8656935" y="5013143"/>
                    </a:cubicBezTo>
                    <a:cubicBezTo>
                      <a:pt x="8655665" y="4865527"/>
                      <a:pt x="8653125" y="4681006"/>
                      <a:pt x="8656935" y="4644102"/>
                    </a:cubicBezTo>
                    <a:lnTo>
                      <a:pt x="8660745" y="4644102"/>
                    </a:lnTo>
                    <a:lnTo>
                      <a:pt x="8659475" y="4288900"/>
                    </a:lnTo>
                    <a:lnTo>
                      <a:pt x="8665825" y="4288900"/>
                    </a:lnTo>
                    <a:cubicBezTo>
                      <a:pt x="8665825" y="4251996"/>
                      <a:pt x="8667095" y="4210479"/>
                      <a:pt x="8667095" y="4173575"/>
                    </a:cubicBezTo>
                    <a:lnTo>
                      <a:pt x="8668365" y="4182800"/>
                    </a:lnTo>
                    <a:lnTo>
                      <a:pt x="8667095" y="4122832"/>
                    </a:lnTo>
                    <a:lnTo>
                      <a:pt x="8667095" y="4113605"/>
                    </a:lnTo>
                    <a:lnTo>
                      <a:pt x="8663285" y="3767629"/>
                    </a:lnTo>
                    <a:lnTo>
                      <a:pt x="8655665" y="3767629"/>
                    </a:lnTo>
                    <a:cubicBezTo>
                      <a:pt x="8654395" y="3744564"/>
                      <a:pt x="8654395" y="3721499"/>
                      <a:pt x="8653125" y="3703047"/>
                    </a:cubicBezTo>
                    <a:lnTo>
                      <a:pt x="8654395" y="3707660"/>
                    </a:lnTo>
                    <a:lnTo>
                      <a:pt x="8655665" y="3633852"/>
                    </a:lnTo>
                    <a:cubicBezTo>
                      <a:pt x="8656935" y="3560043"/>
                      <a:pt x="8656935" y="3500074"/>
                      <a:pt x="8656935" y="3444718"/>
                    </a:cubicBezTo>
                    <a:cubicBezTo>
                      <a:pt x="8659475" y="3417040"/>
                      <a:pt x="8662015" y="3389362"/>
                      <a:pt x="8663285" y="3357071"/>
                    </a:cubicBezTo>
                    <a:lnTo>
                      <a:pt x="8664555" y="3343232"/>
                    </a:lnTo>
                    <a:lnTo>
                      <a:pt x="8660745" y="3334006"/>
                    </a:lnTo>
                    <a:cubicBezTo>
                      <a:pt x="8660745" y="3329393"/>
                      <a:pt x="8658205" y="3310940"/>
                      <a:pt x="8656935" y="3227906"/>
                    </a:cubicBezTo>
                    <a:cubicBezTo>
                      <a:pt x="8656935" y="3117194"/>
                      <a:pt x="8654395" y="3029547"/>
                      <a:pt x="8650585" y="2881930"/>
                    </a:cubicBezTo>
                    <a:lnTo>
                      <a:pt x="8660745" y="2748152"/>
                    </a:lnTo>
                    <a:cubicBezTo>
                      <a:pt x="8664555" y="2697409"/>
                      <a:pt x="8664555" y="2683570"/>
                      <a:pt x="8664555" y="2660505"/>
                    </a:cubicBezTo>
                    <a:cubicBezTo>
                      <a:pt x="8664555" y="2642053"/>
                      <a:pt x="8664555" y="2614375"/>
                      <a:pt x="8668365" y="2535954"/>
                    </a:cubicBezTo>
                    <a:lnTo>
                      <a:pt x="8664555" y="2531340"/>
                    </a:lnTo>
                    <a:cubicBezTo>
                      <a:pt x="8663285" y="2503663"/>
                      <a:pt x="8663285" y="2397563"/>
                      <a:pt x="8663285" y="2328368"/>
                    </a:cubicBezTo>
                    <a:cubicBezTo>
                      <a:pt x="8663285" y="2189977"/>
                      <a:pt x="8663285" y="2139234"/>
                      <a:pt x="8660745" y="2125395"/>
                    </a:cubicBezTo>
                    <a:cubicBezTo>
                      <a:pt x="8663285" y="2060813"/>
                      <a:pt x="8664555" y="2000843"/>
                      <a:pt x="8664555" y="1936261"/>
                    </a:cubicBezTo>
                    <a:cubicBezTo>
                      <a:pt x="8664555" y="1862453"/>
                      <a:pt x="8664555" y="1784032"/>
                      <a:pt x="8669635" y="1687158"/>
                    </a:cubicBezTo>
                    <a:close/>
                    <a:moveTo>
                      <a:pt x="27940" y="495300"/>
                    </a:moveTo>
                    <a:lnTo>
                      <a:pt x="27940" y="488950"/>
                    </a:lnTo>
                    <a:lnTo>
                      <a:pt x="29210" y="488950"/>
                    </a:lnTo>
                    <a:cubicBezTo>
                      <a:pt x="27940" y="491490"/>
                      <a:pt x="27940" y="492760"/>
                      <a:pt x="27940" y="495300"/>
                    </a:cubicBezTo>
                    <a:close/>
                    <a:moveTo>
                      <a:pt x="38100" y="7468324"/>
                    </a:moveTo>
                    <a:cubicBezTo>
                      <a:pt x="38100" y="7464513"/>
                      <a:pt x="36830" y="7461974"/>
                      <a:pt x="36830" y="7459434"/>
                    </a:cubicBezTo>
                    <a:lnTo>
                      <a:pt x="38100" y="7459434"/>
                    </a:lnTo>
                    <a:lnTo>
                      <a:pt x="38100" y="7468324"/>
                    </a:lnTo>
                    <a:close/>
                    <a:moveTo>
                      <a:pt x="8594705" y="546100"/>
                    </a:moveTo>
                    <a:lnTo>
                      <a:pt x="8595975" y="577850"/>
                    </a:lnTo>
                    <a:lnTo>
                      <a:pt x="8587085" y="563880"/>
                    </a:lnTo>
                    <a:lnTo>
                      <a:pt x="8589625" y="591820"/>
                    </a:lnTo>
                    <a:cubicBezTo>
                      <a:pt x="8594705" y="647700"/>
                      <a:pt x="8593435" y="669290"/>
                      <a:pt x="8592165" y="718820"/>
                    </a:cubicBezTo>
                    <a:lnTo>
                      <a:pt x="8590895" y="741680"/>
                    </a:lnTo>
                    <a:lnTo>
                      <a:pt x="8588355" y="762000"/>
                    </a:lnTo>
                    <a:cubicBezTo>
                      <a:pt x="8585815" y="786130"/>
                      <a:pt x="8585815" y="817880"/>
                      <a:pt x="8587085" y="843280"/>
                    </a:cubicBezTo>
                    <a:lnTo>
                      <a:pt x="8583275" y="843280"/>
                    </a:lnTo>
                    <a:lnTo>
                      <a:pt x="8583275" y="953688"/>
                    </a:lnTo>
                    <a:lnTo>
                      <a:pt x="8587085" y="953688"/>
                    </a:lnTo>
                    <a:lnTo>
                      <a:pt x="8592165" y="1212017"/>
                    </a:lnTo>
                    <a:lnTo>
                      <a:pt x="8587085" y="1212017"/>
                    </a:lnTo>
                    <a:cubicBezTo>
                      <a:pt x="8587085" y="1235082"/>
                      <a:pt x="8587085" y="1253535"/>
                      <a:pt x="8588355" y="1276600"/>
                    </a:cubicBezTo>
                    <a:lnTo>
                      <a:pt x="8579465" y="1276600"/>
                    </a:lnTo>
                    <a:lnTo>
                      <a:pt x="8579465" y="1285826"/>
                    </a:lnTo>
                    <a:lnTo>
                      <a:pt x="8584545" y="1654867"/>
                    </a:lnTo>
                    <a:cubicBezTo>
                      <a:pt x="8583275" y="1668706"/>
                      <a:pt x="8583275" y="1691771"/>
                      <a:pt x="8582005" y="1724062"/>
                    </a:cubicBezTo>
                    <a:cubicBezTo>
                      <a:pt x="8580735" y="1751740"/>
                      <a:pt x="8579465" y="1793257"/>
                      <a:pt x="8578195" y="1802484"/>
                    </a:cubicBezTo>
                    <a:lnTo>
                      <a:pt x="8576925" y="1802484"/>
                    </a:lnTo>
                    <a:cubicBezTo>
                      <a:pt x="8575655" y="1903970"/>
                      <a:pt x="8576925" y="2023908"/>
                      <a:pt x="8579465" y="2153073"/>
                    </a:cubicBezTo>
                    <a:cubicBezTo>
                      <a:pt x="8582005" y="2300689"/>
                      <a:pt x="8584545" y="2457532"/>
                      <a:pt x="8582005" y="2605149"/>
                    </a:cubicBezTo>
                    <a:lnTo>
                      <a:pt x="8582005" y="2614375"/>
                    </a:lnTo>
                    <a:cubicBezTo>
                      <a:pt x="8583275" y="2628214"/>
                      <a:pt x="8583275" y="2665118"/>
                      <a:pt x="8584545" y="2711248"/>
                    </a:cubicBezTo>
                    <a:cubicBezTo>
                      <a:pt x="8584545" y="2785056"/>
                      <a:pt x="8583275" y="2854251"/>
                      <a:pt x="8583275" y="2928060"/>
                    </a:cubicBezTo>
                    <a:cubicBezTo>
                      <a:pt x="8582005" y="3107967"/>
                      <a:pt x="8579465" y="3297101"/>
                      <a:pt x="8584545" y="3523139"/>
                    </a:cubicBezTo>
                    <a:lnTo>
                      <a:pt x="8575655" y="3703047"/>
                    </a:lnTo>
                    <a:lnTo>
                      <a:pt x="8575655" y="3707660"/>
                    </a:lnTo>
                    <a:cubicBezTo>
                      <a:pt x="8575655" y="3776855"/>
                      <a:pt x="8576925" y="3799920"/>
                      <a:pt x="8583275" y="3804533"/>
                    </a:cubicBezTo>
                    <a:cubicBezTo>
                      <a:pt x="8585815" y="3804533"/>
                      <a:pt x="8587085" y="3804533"/>
                      <a:pt x="8589625" y="3795307"/>
                    </a:cubicBezTo>
                    <a:cubicBezTo>
                      <a:pt x="8589625" y="3818372"/>
                      <a:pt x="8589625" y="3841437"/>
                      <a:pt x="8590895" y="3878341"/>
                    </a:cubicBezTo>
                    <a:cubicBezTo>
                      <a:pt x="8592165" y="3975215"/>
                      <a:pt x="8590895" y="4012119"/>
                      <a:pt x="8590895" y="4030570"/>
                    </a:cubicBezTo>
                    <a:cubicBezTo>
                      <a:pt x="8589625" y="4030570"/>
                      <a:pt x="8588355" y="4030570"/>
                      <a:pt x="8585815" y="4035184"/>
                    </a:cubicBezTo>
                    <a:cubicBezTo>
                      <a:pt x="8582005" y="4044410"/>
                      <a:pt x="8580735" y="4062862"/>
                      <a:pt x="8580735" y="4085927"/>
                    </a:cubicBezTo>
                    <a:lnTo>
                      <a:pt x="8582005" y="4118218"/>
                    </a:lnTo>
                    <a:cubicBezTo>
                      <a:pt x="8585815" y="4219705"/>
                      <a:pt x="8589625" y="4353482"/>
                      <a:pt x="8589625" y="4505712"/>
                    </a:cubicBezTo>
                    <a:lnTo>
                      <a:pt x="8588355" y="4505712"/>
                    </a:lnTo>
                    <a:lnTo>
                      <a:pt x="8588355" y="4482646"/>
                    </a:lnTo>
                    <a:cubicBezTo>
                      <a:pt x="8587085" y="4385773"/>
                      <a:pt x="8585815" y="4376547"/>
                      <a:pt x="8579465" y="4376547"/>
                    </a:cubicBezTo>
                    <a:cubicBezTo>
                      <a:pt x="8571845" y="4376547"/>
                      <a:pt x="8571845" y="4394999"/>
                      <a:pt x="8569305" y="4478033"/>
                    </a:cubicBezTo>
                    <a:lnTo>
                      <a:pt x="8568035" y="4491873"/>
                    </a:lnTo>
                    <a:lnTo>
                      <a:pt x="8571845" y="4501098"/>
                    </a:lnTo>
                    <a:cubicBezTo>
                      <a:pt x="8578195" y="4528777"/>
                      <a:pt x="8578195" y="4736362"/>
                      <a:pt x="8578195" y="4893205"/>
                    </a:cubicBezTo>
                    <a:cubicBezTo>
                      <a:pt x="8578195" y="5165373"/>
                      <a:pt x="8580735" y="5276085"/>
                      <a:pt x="8587085" y="5308376"/>
                    </a:cubicBezTo>
                    <a:lnTo>
                      <a:pt x="8585815" y="5349894"/>
                    </a:lnTo>
                    <a:lnTo>
                      <a:pt x="8583275" y="5349894"/>
                    </a:lnTo>
                    <a:cubicBezTo>
                      <a:pt x="8579465" y="5483671"/>
                      <a:pt x="8582005" y="5534414"/>
                      <a:pt x="8585815" y="5594384"/>
                    </a:cubicBezTo>
                    <a:cubicBezTo>
                      <a:pt x="8589625" y="5649740"/>
                      <a:pt x="8593435" y="5714322"/>
                      <a:pt x="8592165" y="5880391"/>
                    </a:cubicBezTo>
                    <a:cubicBezTo>
                      <a:pt x="8590895" y="5940360"/>
                      <a:pt x="8590895" y="5981877"/>
                      <a:pt x="8589625" y="6000329"/>
                    </a:cubicBezTo>
                    <a:lnTo>
                      <a:pt x="8585815" y="6000329"/>
                    </a:lnTo>
                    <a:lnTo>
                      <a:pt x="8589625" y="6258658"/>
                    </a:lnTo>
                    <a:lnTo>
                      <a:pt x="8589625" y="6272497"/>
                    </a:lnTo>
                    <a:lnTo>
                      <a:pt x="8587085" y="6272497"/>
                    </a:lnTo>
                    <a:lnTo>
                      <a:pt x="8588355" y="6553891"/>
                    </a:lnTo>
                    <a:lnTo>
                      <a:pt x="8583275" y="6521600"/>
                    </a:lnTo>
                    <a:lnTo>
                      <a:pt x="8588355" y="6636925"/>
                    </a:lnTo>
                    <a:cubicBezTo>
                      <a:pt x="8589625" y="6669216"/>
                      <a:pt x="8592165" y="6724572"/>
                      <a:pt x="8593435" y="6775316"/>
                    </a:cubicBezTo>
                    <a:lnTo>
                      <a:pt x="8589625" y="6826059"/>
                    </a:lnTo>
                    <a:cubicBezTo>
                      <a:pt x="8580735" y="6932158"/>
                      <a:pt x="8582005" y="6982902"/>
                      <a:pt x="8583275" y="7061323"/>
                    </a:cubicBezTo>
                    <a:cubicBezTo>
                      <a:pt x="8584545" y="7093613"/>
                      <a:pt x="8584545" y="7130518"/>
                      <a:pt x="8585815" y="7181262"/>
                    </a:cubicBezTo>
                    <a:lnTo>
                      <a:pt x="8580735" y="7229563"/>
                    </a:lnTo>
                    <a:cubicBezTo>
                      <a:pt x="8579465" y="7233373"/>
                      <a:pt x="8579465" y="7235913"/>
                      <a:pt x="8578195" y="7239723"/>
                    </a:cubicBezTo>
                    <a:lnTo>
                      <a:pt x="8585815" y="7239723"/>
                    </a:lnTo>
                    <a:lnTo>
                      <a:pt x="8585815" y="7249884"/>
                    </a:lnTo>
                    <a:lnTo>
                      <a:pt x="8580735" y="7249884"/>
                    </a:lnTo>
                    <a:cubicBezTo>
                      <a:pt x="8578195" y="7262584"/>
                      <a:pt x="8576925" y="7284173"/>
                      <a:pt x="8575655" y="7312113"/>
                    </a:cubicBezTo>
                    <a:cubicBezTo>
                      <a:pt x="8574385" y="7332434"/>
                      <a:pt x="8574385" y="7354023"/>
                      <a:pt x="8571845" y="7379424"/>
                    </a:cubicBezTo>
                    <a:lnTo>
                      <a:pt x="8584545" y="7380694"/>
                    </a:lnTo>
                    <a:cubicBezTo>
                      <a:pt x="8585815" y="7378153"/>
                      <a:pt x="8585815" y="7371803"/>
                      <a:pt x="8587085" y="7365453"/>
                    </a:cubicBezTo>
                    <a:lnTo>
                      <a:pt x="8590895" y="7365453"/>
                    </a:lnTo>
                    <a:cubicBezTo>
                      <a:pt x="8590895" y="7373074"/>
                      <a:pt x="8592165" y="7381963"/>
                      <a:pt x="8593435" y="7390853"/>
                    </a:cubicBezTo>
                    <a:cubicBezTo>
                      <a:pt x="8588355" y="7397203"/>
                      <a:pt x="8588355" y="7414984"/>
                      <a:pt x="8589625" y="7453084"/>
                    </a:cubicBezTo>
                    <a:lnTo>
                      <a:pt x="8589625" y="7463244"/>
                    </a:lnTo>
                    <a:lnTo>
                      <a:pt x="8580735" y="7460703"/>
                    </a:lnTo>
                    <a:lnTo>
                      <a:pt x="8580735" y="7470863"/>
                    </a:lnTo>
                    <a:cubicBezTo>
                      <a:pt x="8582005" y="7501344"/>
                      <a:pt x="8584545" y="7510234"/>
                      <a:pt x="8587085" y="7521663"/>
                    </a:cubicBezTo>
                    <a:cubicBezTo>
                      <a:pt x="8588355" y="7526744"/>
                      <a:pt x="8589625" y="7533094"/>
                      <a:pt x="8590895" y="7541984"/>
                    </a:cubicBezTo>
                    <a:cubicBezTo>
                      <a:pt x="8589625" y="7588974"/>
                      <a:pt x="8584545" y="7601674"/>
                      <a:pt x="8579465" y="7611834"/>
                    </a:cubicBezTo>
                    <a:lnTo>
                      <a:pt x="8578195" y="7614374"/>
                    </a:lnTo>
                    <a:lnTo>
                      <a:pt x="8578195" y="7616913"/>
                    </a:lnTo>
                    <a:cubicBezTo>
                      <a:pt x="8578195" y="7646124"/>
                      <a:pt x="8578195" y="7649934"/>
                      <a:pt x="8584545" y="7651203"/>
                    </a:cubicBezTo>
                    <a:cubicBezTo>
                      <a:pt x="8587085" y="7651203"/>
                      <a:pt x="8588355" y="7651203"/>
                      <a:pt x="8589625" y="7649934"/>
                    </a:cubicBezTo>
                    <a:lnTo>
                      <a:pt x="8589625" y="7657553"/>
                    </a:lnTo>
                    <a:cubicBezTo>
                      <a:pt x="8587085" y="7723594"/>
                      <a:pt x="8589625" y="7771853"/>
                      <a:pt x="8593435" y="7845513"/>
                    </a:cubicBezTo>
                    <a:lnTo>
                      <a:pt x="8594705" y="7858213"/>
                    </a:lnTo>
                    <a:cubicBezTo>
                      <a:pt x="8588355" y="7858213"/>
                      <a:pt x="8588355" y="7864563"/>
                      <a:pt x="8587085" y="7867103"/>
                    </a:cubicBezTo>
                    <a:lnTo>
                      <a:pt x="8587085" y="7868374"/>
                    </a:lnTo>
                    <a:lnTo>
                      <a:pt x="8590895" y="7893774"/>
                    </a:lnTo>
                    <a:lnTo>
                      <a:pt x="8588355" y="7889963"/>
                    </a:lnTo>
                    <a:lnTo>
                      <a:pt x="8589625" y="7917903"/>
                    </a:lnTo>
                    <a:cubicBezTo>
                      <a:pt x="8590895" y="7934413"/>
                      <a:pt x="8592165" y="7938224"/>
                      <a:pt x="8594705" y="7942034"/>
                    </a:cubicBezTo>
                    <a:cubicBezTo>
                      <a:pt x="8595975" y="7944574"/>
                      <a:pt x="8598515" y="7947113"/>
                      <a:pt x="8599785" y="7977594"/>
                    </a:cubicBezTo>
                    <a:lnTo>
                      <a:pt x="8599785" y="7980134"/>
                    </a:lnTo>
                    <a:cubicBezTo>
                      <a:pt x="8602325" y="7986484"/>
                      <a:pt x="8601055" y="8001724"/>
                      <a:pt x="8599785" y="8011884"/>
                    </a:cubicBezTo>
                    <a:lnTo>
                      <a:pt x="8585815" y="8010613"/>
                    </a:lnTo>
                    <a:lnTo>
                      <a:pt x="8560415" y="8008074"/>
                    </a:lnTo>
                    <a:cubicBezTo>
                      <a:pt x="8540095" y="8006803"/>
                      <a:pt x="8521045" y="8008074"/>
                      <a:pt x="8505805" y="8009344"/>
                    </a:cubicBezTo>
                    <a:lnTo>
                      <a:pt x="8505805" y="8005534"/>
                    </a:lnTo>
                    <a:lnTo>
                      <a:pt x="8500725" y="8002994"/>
                    </a:lnTo>
                    <a:lnTo>
                      <a:pt x="8453735" y="8006803"/>
                    </a:lnTo>
                    <a:cubicBezTo>
                      <a:pt x="8409285" y="8009344"/>
                      <a:pt x="8401665" y="8010613"/>
                      <a:pt x="8355945" y="8015694"/>
                    </a:cubicBezTo>
                    <a:cubicBezTo>
                      <a:pt x="8329275" y="8013153"/>
                      <a:pt x="8302605" y="8011884"/>
                      <a:pt x="8275935" y="8011884"/>
                    </a:cubicBezTo>
                    <a:lnTo>
                      <a:pt x="8261965" y="8011884"/>
                    </a:lnTo>
                    <a:cubicBezTo>
                      <a:pt x="8251805" y="8010613"/>
                      <a:pt x="8239105" y="8009344"/>
                      <a:pt x="8222595" y="8009344"/>
                    </a:cubicBezTo>
                    <a:lnTo>
                      <a:pt x="8222595" y="8011884"/>
                    </a:lnTo>
                    <a:lnTo>
                      <a:pt x="8220055" y="8011884"/>
                    </a:lnTo>
                    <a:cubicBezTo>
                      <a:pt x="8218785" y="8010613"/>
                      <a:pt x="8217515" y="8010613"/>
                      <a:pt x="8216245" y="8009344"/>
                    </a:cubicBezTo>
                    <a:lnTo>
                      <a:pt x="8213705" y="8009344"/>
                    </a:lnTo>
                    <a:cubicBezTo>
                      <a:pt x="8202275" y="8011884"/>
                      <a:pt x="8189575" y="8013153"/>
                      <a:pt x="8174335" y="8014424"/>
                    </a:cubicBezTo>
                    <a:lnTo>
                      <a:pt x="8156555" y="8006803"/>
                    </a:lnTo>
                    <a:lnTo>
                      <a:pt x="8150205" y="8011884"/>
                    </a:lnTo>
                    <a:lnTo>
                      <a:pt x="8034635" y="8006803"/>
                    </a:lnTo>
                    <a:cubicBezTo>
                      <a:pt x="8016855" y="8009344"/>
                      <a:pt x="7999075" y="8010613"/>
                      <a:pt x="7982565" y="8013153"/>
                    </a:cubicBezTo>
                    <a:cubicBezTo>
                      <a:pt x="7957165" y="8013153"/>
                      <a:pt x="7933035" y="8011884"/>
                      <a:pt x="7907635" y="8011884"/>
                    </a:cubicBezTo>
                    <a:lnTo>
                      <a:pt x="7907635" y="8006803"/>
                    </a:lnTo>
                    <a:lnTo>
                      <a:pt x="7856835" y="8010613"/>
                    </a:lnTo>
                    <a:cubicBezTo>
                      <a:pt x="7847945" y="8010613"/>
                      <a:pt x="7840325" y="8010613"/>
                      <a:pt x="7830165" y="8009344"/>
                    </a:cubicBezTo>
                    <a:lnTo>
                      <a:pt x="7830165" y="8008074"/>
                    </a:lnTo>
                    <a:cubicBezTo>
                      <a:pt x="7748704" y="8004263"/>
                      <a:pt x="7607482" y="8002994"/>
                      <a:pt x="7441042" y="8002994"/>
                    </a:cubicBezTo>
                    <a:lnTo>
                      <a:pt x="7325038" y="8002994"/>
                    </a:lnTo>
                    <a:lnTo>
                      <a:pt x="7370431" y="8008074"/>
                    </a:lnTo>
                    <a:cubicBezTo>
                      <a:pt x="7340170" y="8008074"/>
                      <a:pt x="7319994" y="8006803"/>
                      <a:pt x="7294776" y="8006803"/>
                    </a:cubicBezTo>
                    <a:cubicBezTo>
                      <a:pt x="7279646" y="8006803"/>
                      <a:pt x="7264515" y="8005534"/>
                      <a:pt x="7249384" y="8005534"/>
                    </a:cubicBezTo>
                    <a:lnTo>
                      <a:pt x="7239297" y="8005534"/>
                    </a:lnTo>
                    <a:cubicBezTo>
                      <a:pt x="7224166" y="8006803"/>
                      <a:pt x="7203991" y="8008074"/>
                      <a:pt x="7193904" y="8010613"/>
                    </a:cubicBezTo>
                    <a:lnTo>
                      <a:pt x="7193904" y="8009344"/>
                    </a:lnTo>
                    <a:cubicBezTo>
                      <a:pt x="7077901" y="8005534"/>
                      <a:pt x="6997202" y="8006803"/>
                      <a:pt x="6931635" y="8010613"/>
                    </a:cubicBezTo>
                    <a:lnTo>
                      <a:pt x="6921548" y="8010613"/>
                    </a:lnTo>
                    <a:cubicBezTo>
                      <a:pt x="6679454" y="8010613"/>
                      <a:pt x="6407097" y="8010613"/>
                      <a:pt x="6346574" y="8002994"/>
                    </a:cubicBezTo>
                    <a:lnTo>
                      <a:pt x="6336486" y="8002994"/>
                    </a:lnTo>
                    <a:cubicBezTo>
                      <a:pt x="6250744" y="8002994"/>
                      <a:pt x="6225526" y="8002994"/>
                      <a:pt x="6220483" y="8009344"/>
                    </a:cubicBezTo>
                    <a:lnTo>
                      <a:pt x="6180134" y="8009344"/>
                    </a:lnTo>
                    <a:lnTo>
                      <a:pt x="6114566" y="8005534"/>
                    </a:lnTo>
                    <a:lnTo>
                      <a:pt x="6054043" y="8010613"/>
                    </a:lnTo>
                    <a:cubicBezTo>
                      <a:pt x="6023781" y="8010613"/>
                      <a:pt x="5993519" y="8010613"/>
                      <a:pt x="5973344" y="8009344"/>
                    </a:cubicBezTo>
                    <a:lnTo>
                      <a:pt x="5973344" y="8000453"/>
                    </a:lnTo>
                    <a:cubicBezTo>
                      <a:pt x="5847254" y="7997913"/>
                      <a:pt x="5660639" y="7999184"/>
                      <a:pt x="5524461" y="8000453"/>
                    </a:cubicBezTo>
                    <a:cubicBezTo>
                      <a:pt x="5463938" y="8000453"/>
                      <a:pt x="5408457" y="8001724"/>
                      <a:pt x="5378195" y="8001724"/>
                    </a:cubicBezTo>
                    <a:lnTo>
                      <a:pt x="5378195" y="8004263"/>
                    </a:lnTo>
                    <a:lnTo>
                      <a:pt x="4964618" y="8004263"/>
                    </a:lnTo>
                    <a:lnTo>
                      <a:pt x="4964618" y="8001724"/>
                    </a:lnTo>
                    <a:cubicBezTo>
                      <a:pt x="4949487" y="8002994"/>
                      <a:pt x="4934356" y="8002994"/>
                      <a:pt x="4924269" y="8004263"/>
                    </a:cubicBezTo>
                    <a:lnTo>
                      <a:pt x="4788090" y="8004263"/>
                    </a:lnTo>
                    <a:cubicBezTo>
                      <a:pt x="4429993" y="8004263"/>
                      <a:pt x="4056764" y="8004263"/>
                      <a:pt x="3728928" y="8008074"/>
                    </a:cubicBezTo>
                    <a:lnTo>
                      <a:pt x="3708753" y="8008074"/>
                    </a:lnTo>
                    <a:cubicBezTo>
                      <a:pt x="3673447" y="8008074"/>
                      <a:pt x="3643186" y="8009344"/>
                      <a:pt x="3607881" y="8009344"/>
                    </a:cubicBezTo>
                    <a:lnTo>
                      <a:pt x="3436397" y="8011884"/>
                    </a:lnTo>
                    <a:lnTo>
                      <a:pt x="3471702" y="8014424"/>
                    </a:lnTo>
                    <a:lnTo>
                      <a:pt x="3396047" y="8014424"/>
                    </a:lnTo>
                    <a:cubicBezTo>
                      <a:pt x="3370830" y="8010613"/>
                      <a:pt x="3325437" y="8008074"/>
                      <a:pt x="3295175" y="8005534"/>
                    </a:cubicBezTo>
                    <a:lnTo>
                      <a:pt x="3290131" y="8011884"/>
                    </a:lnTo>
                    <a:lnTo>
                      <a:pt x="3285088" y="8006803"/>
                    </a:lnTo>
                    <a:cubicBezTo>
                      <a:pt x="3269957" y="8008074"/>
                      <a:pt x="3174128" y="8006803"/>
                      <a:pt x="3093429" y="8006803"/>
                    </a:cubicBezTo>
                    <a:lnTo>
                      <a:pt x="2861422" y="8006803"/>
                    </a:lnTo>
                    <a:lnTo>
                      <a:pt x="2861422" y="8010613"/>
                    </a:lnTo>
                    <a:cubicBezTo>
                      <a:pt x="2841248" y="8010613"/>
                      <a:pt x="2826117" y="8010613"/>
                      <a:pt x="2805942" y="8011884"/>
                    </a:cubicBezTo>
                    <a:lnTo>
                      <a:pt x="2800899" y="8011884"/>
                    </a:lnTo>
                    <a:cubicBezTo>
                      <a:pt x="2745419" y="8013153"/>
                      <a:pt x="2684895" y="8014424"/>
                      <a:pt x="2614284" y="8015694"/>
                    </a:cubicBezTo>
                    <a:cubicBezTo>
                      <a:pt x="2619328" y="8014424"/>
                      <a:pt x="2619328" y="8013153"/>
                      <a:pt x="2624372" y="8011884"/>
                    </a:cubicBezTo>
                    <a:cubicBezTo>
                      <a:pt x="2629415" y="8005534"/>
                      <a:pt x="2599154" y="8001724"/>
                      <a:pt x="2584023" y="8000453"/>
                    </a:cubicBezTo>
                    <a:lnTo>
                      <a:pt x="2573935" y="8000453"/>
                    </a:lnTo>
                    <a:cubicBezTo>
                      <a:pt x="2437757" y="7999184"/>
                      <a:pt x="2412539" y="8000453"/>
                      <a:pt x="2392365" y="8004263"/>
                    </a:cubicBezTo>
                    <a:cubicBezTo>
                      <a:pt x="2387321" y="8005534"/>
                      <a:pt x="2372190" y="8006803"/>
                      <a:pt x="2261230" y="8005534"/>
                    </a:cubicBezTo>
                    <a:lnTo>
                      <a:pt x="2251143" y="8005534"/>
                    </a:lnTo>
                    <a:cubicBezTo>
                      <a:pt x="2236012" y="8006803"/>
                      <a:pt x="2225925" y="8008074"/>
                      <a:pt x="2220881" y="8009344"/>
                    </a:cubicBezTo>
                    <a:cubicBezTo>
                      <a:pt x="2089747" y="8010613"/>
                      <a:pt x="2044354" y="8011884"/>
                      <a:pt x="2009048" y="8013153"/>
                    </a:cubicBezTo>
                    <a:lnTo>
                      <a:pt x="1882957" y="8010613"/>
                    </a:lnTo>
                    <a:cubicBezTo>
                      <a:pt x="1837565" y="8009344"/>
                      <a:pt x="1812347" y="8009344"/>
                      <a:pt x="1797216" y="8008074"/>
                    </a:cubicBezTo>
                    <a:lnTo>
                      <a:pt x="1797216" y="7999184"/>
                    </a:lnTo>
                    <a:lnTo>
                      <a:pt x="1197023" y="7996644"/>
                    </a:lnTo>
                    <a:lnTo>
                      <a:pt x="1212154" y="8001724"/>
                    </a:lnTo>
                    <a:cubicBezTo>
                      <a:pt x="1171805" y="8002994"/>
                      <a:pt x="1091107" y="8005534"/>
                      <a:pt x="1035627" y="8005534"/>
                    </a:cubicBezTo>
                    <a:cubicBezTo>
                      <a:pt x="1010409" y="8005534"/>
                      <a:pt x="985191" y="8006803"/>
                      <a:pt x="965016" y="8006803"/>
                    </a:cubicBezTo>
                    <a:lnTo>
                      <a:pt x="840740" y="8006803"/>
                    </a:lnTo>
                    <a:lnTo>
                      <a:pt x="840740" y="8002994"/>
                    </a:lnTo>
                    <a:lnTo>
                      <a:pt x="836930" y="8004263"/>
                    </a:lnTo>
                    <a:cubicBezTo>
                      <a:pt x="830580" y="8005534"/>
                      <a:pt x="805180" y="8006803"/>
                      <a:pt x="778510" y="8008074"/>
                    </a:cubicBezTo>
                    <a:lnTo>
                      <a:pt x="778510" y="8002994"/>
                    </a:lnTo>
                    <a:cubicBezTo>
                      <a:pt x="754380" y="8001724"/>
                      <a:pt x="734060" y="8002994"/>
                      <a:pt x="713740" y="8005534"/>
                    </a:cubicBezTo>
                    <a:cubicBezTo>
                      <a:pt x="687070" y="8008074"/>
                      <a:pt x="660400" y="8010613"/>
                      <a:pt x="623570" y="8005534"/>
                    </a:cubicBezTo>
                    <a:cubicBezTo>
                      <a:pt x="614680" y="8005534"/>
                      <a:pt x="601980" y="8002994"/>
                      <a:pt x="589280" y="8001724"/>
                    </a:cubicBezTo>
                    <a:cubicBezTo>
                      <a:pt x="561340" y="7997913"/>
                      <a:pt x="551180" y="7996644"/>
                      <a:pt x="546100" y="8001724"/>
                    </a:cubicBezTo>
                    <a:lnTo>
                      <a:pt x="544830" y="8002994"/>
                    </a:lnTo>
                    <a:cubicBezTo>
                      <a:pt x="537210" y="8002994"/>
                      <a:pt x="529590" y="8002994"/>
                      <a:pt x="520700" y="8004263"/>
                    </a:cubicBezTo>
                    <a:cubicBezTo>
                      <a:pt x="497840" y="8005534"/>
                      <a:pt x="474980" y="8006803"/>
                      <a:pt x="448310" y="8002994"/>
                    </a:cubicBezTo>
                    <a:lnTo>
                      <a:pt x="445770" y="8002994"/>
                    </a:lnTo>
                    <a:cubicBezTo>
                      <a:pt x="444500" y="8002994"/>
                      <a:pt x="443230" y="8002994"/>
                      <a:pt x="443230" y="8004263"/>
                    </a:cubicBezTo>
                    <a:lnTo>
                      <a:pt x="429260" y="8001724"/>
                    </a:lnTo>
                    <a:cubicBezTo>
                      <a:pt x="416560" y="7999184"/>
                      <a:pt x="393700" y="8000453"/>
                      <a:pt x="373380" y="8001724"/>
                    </a:cubicBezTo>
                    <a:cubicBezTo>
                      <a:pt x="363220" y="8001724"/>
                      <a:pt x="351790" y="8002994"/>
                      <a:pt x="346710" y="8002994"/>
                    </a:cubicBezTo>
                    <a:lnTo>
                      <a:pt x="345440" y="7997913"/>
                    </a:lnTo>
                    <a:cubicBezTo>
                      <a:pt x="323850" y="8004263"/>
                      <a:pt x="297180" y="8004263"/>
                      <a:pt x="266700" y="8002994"/>
                    </a:cubicBezTo>
                    <a:cubicBezTo>
                      <a:pt x="242570" y="8001724"/>
                      <a:pt x="214630" y="8001724"/>
                      <a:pt x="185420" y="8004263"/>
                    </a:cubicBezTo>
                    <a:lnTo>
                      <a:pt x="189230" y="7999184"/>
                    </a:lnTo>
                    <a:lnTo>
                      <a:pt x="166370" y="8001724"/>
                    </a:lnTo>
                    <a:cubicBezTo>
                      <a:pt x="163830" y="8001724"/>
                      <a:pt x="161290" y="8001724"/>
                      <a:pt x="157480" y="8002994"/>
                    </a:cubicBezTo>
                    <a:lnTo>
                      <a:pt x="156210" y="7996644"/>
                    </a:lnTo>
                    <a:cubicBezTo>
                      <a:pt x="139700" y="7997913"/>
                      <a:pt x="123190" y="7999184"/>
                      <a:pt x="101600" y="7997913"/>
                    </a:cubicBezTo>
                    <a:lnTo>
                      <a:pt x="97790" y="7997913"/>
                    </a:lnTo>
                    <a:lnTo>
                      <a:pt x="87630" y="7996644"/>
                    </a:lnTo>
                    <a:lnTo>
                      <a:pt x="87630" y="7976324"/>
                    </a:lnTo>
                    <a:lnTo>
                      <a:pt x="74930" y="7976324"/>
                    </a:lnTo>
                    <a:lnTo>
                      <a:pt x="74930" y="7969974"/>
                    </a:lnTo>
                    <a:cubicBezTo>
                      <a:pt x="76200" y="7956003"/>
                      <a:pt x="77470" y="7947113"/>
                      <a:pt x="80010" y="7936953"/>
                    </a:cubicBezTo>
                    <a:lnTo>
                      <a:pt x="80010" y="7934413"/>
                    </a:lnTo>
                    <a:cubicBezTo>
                      <a:pt x="85090" y="7910284"/>
                      <a:pt x="88900" y="7883613"/>
                      <a:pt x="87630" y="7813763"/>
                    </a:cubicBezTo>
                    <a:lnTo>
                      <a:pt x="83820" y="7813763"/>
                    </a:lnTo>
                    <a:cubicBezTo>
                      <a:pt x="85090" y="7792174"/>
                      <a:pt x="86360" y="7774394"/>
                      <a:pt x="88900" y="7764234"/>
                    </a:cubicBezTo>
                    <a:cubicBezTo>
                      <a:pt x="88900" y="7715974"/>
                      <a:pt x="87630" y="7713434"/>
                      <a:pt x="81280" y="7713434"/>
                    </a:cubicBezTo>
                    <a:cubicBezTo>
                      <a:pt x="81280" y="7700734"/>
                      <a:pt x="80010" y="7690574"/>
                      <a:pt x="77470" y="7677874"/>
                    </a:cubicBezTo>
                    <a:cubicBezTo>
                      <a:pt x="76200" y="7667713"/>
                      <a:pt x="73660" y="7656284"/>
                      <a:pt x="73660" y="7642313"/>
                    </a:cubicBezTo>
                    <a:lnTo>
                      <a:pt x="78740" y="7642313"/>
                    </a:lnTo>
                    <a:lnTo>
                      <a:pt x="78740" y="7635963"/>
                    </a:lnTo>
                    <a:cubicBezTo>
                      <a:pt x="81280" y="7572463"/>
                      <a:pt x="77470" y="7564844"/>
                      <a:pt x="73660" y="7557224"/>
                    </a:cubicBezTo>
                    <a:cubicBezTo>
                      <a:pt x="72390" y="7554684"/>
                      <a:pt x="71120" y="7550874"/>
                      <a:pt x="69850" y="7540713"/>
                    </a:cubicBezTo>
                    <a:lnTo>
                      <a:pt x="78740" y="7539444"/>
                    </a:lnTo>
                    <a:lnTo>
                      <a:pt x="77470" y="7507694"/>
                    </a:lnTo>
                    <a:lnTo>
                      <a:pt x="86360" y="7521663"/>
                    </a:lnTo>
                    <a:lnTo>
                      <a:pt x="83820" y="7493724"/>
                    </a:lnTo>
                    <a:cubicBezTo>
                      <a:pt x="78740" y="7437844"/>
                      <a:pt x="80010" y="7416253"/>
                      <a:pt x="81280" y="7366724"/>
                    </a:cubicBezTo>
                    <a:lnTo>
                      <a:pt x="82550" y="7343863"/>
                    </a:lnTo>
                    <a:lnTo>
                      <a:pt x="85090" y="7323544"/>
                    </a:lnTo>
                    <a:cubicBezTo>
                      <a:pt x="87630" y="7299413"/>
                      <a:pt x="87630" y="7268934"/>
                      <a:pt x="86360" y="7243534"/>
                    </a:cubicBezTo>
                    <a:lnTo>
                      <a:pt x="88900" y="7243534"/>
                    </a:lnTo>
                    <a:cubicBezTo>
                      <a:pt x="87630" y="7237184"/>
                      <a:pt x="87630" y="7232103"/>
                      <a:pt x="87630" y="7227024"/>
                    </a:cubicBezTo>
                    <a:lnTo>
                      <a:pt x="87630" y="7135131"/>
                    </a:lnTo>
                    <a:lnTo>
                      <a:pt x="83820" y="7135131"/>
                    </a:lnTo>
                    <a:lnTo>
                      <a:pt x="78740" y="6876802"/>
                    </a:lnTo>
                    <a:lnTo>
                      <a:pt x="83820" y="6876802"/>
                    </a:lnTo>
                    <a:cubicBezTo>
                      <a:pt x="83820" y="6853737"/>
                      <a:pt x="83820" y="6835285"/>
                      <a:pt x="82550" y="6812220"/>
                    </a:cubicBezTo>
                    <a:lnTo>
                      <a:pt x="91440" y="6812220"/>
                    </a:lnTo>
                    <a:lnTo>
                      <a:pt x="91440" y="6802994"/>
                    </a:lnTo>
                    <a:lnTo>
                      <a:pt x="86360" y="6433953"/>
                    </a:lnTo>
                    <a:cubicBezTo>
                      <a:pt x="87630" y="6420114"/>
                      <a:pt x="87630" y="6397049"/>
                      <a:pt x="88900" y="6364757"/>
                    </a:cubicBezTo>
                    <a:cubicBezTo>
                      <a:pt x="90170" y="6337079"/>
                      <a:pt x="91440" y="6295562"/>
                      <a:pt x="92710" y="6286336"/>
                    </a:cubicBezTo>
                    <a:lnTo>
                      <a:pt x="93980" y="6286336"/>
                    </a:lnTo>
                    <a:cubicBezTo>
                      <a:pt x="95250" y="6184849"/>
                      <a:pt x="92710" y="6064911"/>
                      <a:pt x="91440" y="5935747"/>
                    </a:cubicBezTo>
                    <a:cubicBezTo>
                      <a:pt x="88900" y="5788130"/>
                      <a:pt x="86360" y="5631288"/>
                      <a:pt x="88900" y="5479058"/>
                    </a:cubicBezTo>
                    <a:lnTo>
                      <a:pt x="88900" y="5469832"/>
                    </a:lnTo>
                    <a:cubicBezTo>
                      <a:pt x="87630" y="5455994"/>
                      <a:pt x="87630" y="5419089"/>
                      <a:pt x="86360" y="5372959"/>
                    </a:cubicBezTo>
                    <a:cubicBezTo>
                      <a:pt x="86360" y="5299150"/>
                      <a:pt x="87630" y="5229955"/>
                      <a:pt x="87630" y="5156147"/>
                    </a:cubicBezTo>
                    <a:cubicBezTo>
                      <a:pt x="88900" y="4976239"/>
                      <a:pt x="91440" y="4787106"/>
                      <a:pt x="86360" y="4556455"/>
                    </a:cubicBezTo>
                    <a:lnTo>
                      <a:pt x="95250" y="4376547"/>
                    </a:lnTo>
                    <a:lnTo>
                      <a:pt x="95250" y="4371935"/>
                    </a:lnTo>
                    <a:cubicBezTo>
                      <a:pt x="95250" y="4302739"/>
                      <a:pt x="93980" y="4279674"/>
                      <a:pt x="87630" y="4275061"/>
                    </a:cubicBezTo>
                    <a:cubicBezTo>
                      <a:pt x="85090" y="4275061"/>
                      <a:pt x="83820" y="4275061"/>
                      <a:pt x="81280" y="4284287"/>
                    </a:cubicBezTo>
                    <a:cubicBezTo>
                      <a:pt x="81280" y="4261222"/>
                      <a:pt x="81280" y="4238156"/>
                      <a:pt x="80010" y="4201252"/>
                    </a:cubicBezTo>
                    <a:cubicBezTo>
                      <a:pt x="78740" y="4104379"/>
                      <a:pt x="80010" y="4067475"/>
                      <a:pt x="80010" y="4049023"/>
                    </a:cubicBezTo>
                    <a:cubicBezTo>
                      <a:pt x="81280" y="4049023"/>
                      <a:pt x="82550" y="4049023"/>
                      <a:pt x="85090" y="4044410"/>
                    </a:cubicBezTo>
                    <a:cubicBezTo>
                      <a:pt x="88900" y="4035184"/>
                      <a:pt x="90170" y="4016731"/>
                      <a:pt x="90170" y="3993667"/>
                    </a:cubicBezTo>
                    <a:lnTo>
                      <a:pt x="90170" y="3989054"/>
                    </a:lnTo>
                    <a:lnTo>
                      <a:pt x="88900" y="3965989"/>
                    </a:lnTo>
                    <a:cubicBezTo>
                      <a:pt x="85090" y="3864502"/>
                      <a:pt x="81280" y="3730724"/>
                      <a:pt x="81280" y="3578495"/>
                    </a:cubicBezTo>
                    <a:lnTo>
                      <a:pt x="82550" y="3578495"/>
                    </a:lnTo>
                    <a:lnTo>
                      <a:pt x="82550" y="3601560"/>
                    </a:lnTo>
                    <a:cubicBezTo>
                      <a:pt x="83820" y="3698433"/>
                      <a:pt x="85090" y="3707660"/>
                      <a:pt x="91440" y="3707660"/>
                    </a:cubicBezTo>
                    <a:cubicBezTo>
                      <a:pt x="99060" y="3707660"/>
                      <a:pt x="99060" y="3689208"/>
                      <a:pt x="101600" y="3606173"/>
                    </a:cubicBezTo>
                    <a:lnTo>
                      <a:pt x="102870" y="3592334"/>
                    </a:lnTo>
                    <a:lnTo>
                      <a:pt x="99060" y="3583108"/>
                    </a:lnTo>
                    <a:cubicBezTo>
                      <a:pt x="92710" y="3555430"/>
                      <a:pt x="92710" y="3347844"/>
                      <a:pt x="92710" y="3191002"/>
                    </a:cubicBezTo>
                    <a:cubicBezTo>
                      <a:pt x="92710" y="2918834"/>
                      <a:pt x="90170" y="2808121"/>
                      <a:pt x="83820" y="2775830"/>
                    </a:cubicBezTo>
                    <a:lnTo>
                      <a:pt x="85090" y="2734313"/>
                    </a:lnTo>
                    <a:lnTo>
                      <a:pt x="87630" y="2734313"/>
                    </a:lnTo>
                    <a:cubicBezTo>
                      <a:pt x="91440" y="2600535"/>
                      <a:pt x="88900" y="2549792"/>
                      <a:pt x="85090" y="2489823"/>
                    </a:cubicBezTo>
                    <a:cubicBezTo>
                      <a:pt x="81280" y="2434467"/>
                      <a:pt x="77470" y="2369884"/>
                      <a:pt x="78740" y="2203816"/>
                    </a:cubicBezTo>
                    <a:cubicBezTo>
                      <a:pt x="80010" y="2143847"/>
                      <a:pt x="80010" y="2102330"/>
                      <a:pt x="81280" y="2083878"/>
                    </a:cubicBezTo>
                    <a:lnTo>
                      <a:pt x="85090" y="2083878"/>
                    </a:lnTo>
                    <a:lnTo>
                      <a:pt x="81280" y="1825549"/>
                    </a:lnTo>
                    <a:lnTo>
                      <a:pt x="81280" y="1811710"/>
                    </a:lnTo>
                    <a:lnTo>
                      <a:pt x="83820" y="1811710"/>
                    </a:lnTo>
                    <a:lnTo>
                      <a:pt x="82550" y="1530316"/>
                    </a:lnTo>
                    <a:lnTo>
                      <a:pt x="87630" y="1562607"/>
                    </a:lnTo>
                    <a:lnTo>
                      <a:pt x="82550" y="1447281"/>
                    </a:lnTo>
                    <a:cubicBezTo>
                      <a:pt x="81280" y="1414990"/>
                      <a:pt x="78740" y="1364247"/>
                      <a:pt x="77470" y="1308891"/>
                    </a:cubicBezTo>
                    <a:lnTo>
                      <a:pt x="81280" y="1258147"/>
                    </a:lnTo>
                    <a:cubicBezTo>
                      <a:pt x="90170" y="1152048"/>
                      <a:pt x="88900" y="1101305"/>
                      <a:pt x="87630" y="1022884"/>
                    </a:cubicBezTo>
                    <a:cubicBezTo>
                      <a:pt x="86360" y="990593"/>
                      <a:pt x="86360" y="953688"/>
                      <a:pt x="85090" y="902945"/>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19623" y="83820"/>
                      <a:pt x="1060844" y="85090"/>
                      <a:pt x="1227284" y="85090"/>
                    </a:cubicBezTo>
                    <a:lnTo>
                      <a:pt x="1343288" y="85090"/>
                    </a:lnTo>
                    <a:lnTo>
                      <a:pt x="1297895" y="80010"/>
                    </a:lnTo>
                    <a:cubicBezTo>
                      <a:pt x="1328157" y="80010"/>
                      <a:pt x="1348332" y="81280"/>
                      <a:pt x="1373550" y="81280"/>
                    </a:cubicBezTo>
                    <a:cubicBezTo>
                      <a:pt x="1388681" y="81280"/>
                      <a:pt x="1403812" y="82550"/>
                      <a:pt x="1418942" y="82550"/>
                    </a:cubicBezTo>
                    <a:lnTo>
                      <a:pt x="1429030" y="82550"/>
                    </a:lnTo>
                    <a:cubicBezTo>
                      <a:pt x="1444161" y="81280"/>
                      <a:pt x="1464335" y="80010"/>
                      <a:pt x="1474422" y="77470"/>
                    </a:cubicBezTo>
                    <a:lnTo>
                      <a:pt x="1474422" y="78740"/>
                    </a:lnTo>
                    <a:cubicBezTo>
                      <a:pt x="1590426" y="83820"/>
                      <a:pt x="1671124" y="82550"/>
                      <a:pt x="1736691" y="78740"/>
                    </a:cubicBezTo>
                    <a:lnTo>
                      <a:pt x="1746779" y="78740"/>
                    </a:lnTo>
                    <a:cubicBezTo>
                      <a:pt x="1988873" y="78740"/>
                      <a:pt x="2261229" y="78740"/>
                      <a:pt x="2321753" y="86360"/>
                    </a:cubicBezTo>
                    <a:lnTo>
                      <a:pt x="2331840" y="86360"/>
                    </a:lnTo>
                    <a:cubicBezTo>
                      <a:pt x="2422626" y="86360"/>
                      <a:pt x="2442800" y="86360"/>
                      <a:pt x="2447844" y="80010"/>
                    </a:cubicBezTo>
                    <a:lnTo>
                      <a:pt x="2488193" y="80010"/>
                    </a:lnTo>
                    <a:lnTo>
                      <a:pt x="2553760" y="83820"/>
                    </a:lnTo>
                    <a:lnTo>
                      <a:pt x="2614284" y="78740"/>
                    </a:lnTo>
                    <a:cubicBezTo>
                      <a:pt x="2644546" y="78740"/>
                      <a:pt x="2674807" y="78740"/>
                      <a:pt x="2694982" y="80010"/>
                    </a:cubicBezTo>
                    <a:lnTo>
                      <a:pt x="2694982" y="88900"/>
                    </a:lnTo>
                    <a:cubicBezTo>
                      <a:pt x="2821073" y="91440"/>
                      <a:pt x="3007687" y="90170"/>
                      <a:pt x="3143865" y="88900"/>
                    </a:cubicBezTo>
                    <a:cubicBezTo>
                      <a:pt x="3204389" y="88900"/>
                      <a:pt x="3259869" y="87630"/>
                      <a:pt x="3290131" y="87630"/>
                    </a:cubicBezTo>
                    <a:lnTo>
                      <a:pt x="3290131" y="85090"/>
                    </a:lnTo>
                    <a:lnTo>
                      <a:pt x="3703709" y="85090"/>
                    </a:lnTo>
                    <a:lnTo>
                      <a:pt x="3703709" y="87630"/>
                    </a:lnTo>
                    <a:cubicBezTo>
                      <a:pt x="3718839" y="86360"/>
                      <a:pt x="3733971" y="86360"/>
                      <a:pt x="3744058" y="85090"/>
                    </a:cubicBezTo>
                    <a:lnTo>
                      <a:pt x="3880236" y="85090"/>
                    </a:lnTo>
                    <a:cubicBezTo>
                      <a:pt x="4238334" y="85090"/>
                      <a:pt x="4611562" y="85090"/>
                      <a:pt x="4939399" y="81280"/>
                    </a:cubicBezTo>
                    <a:lnTo>
                      <a:pt x="4959574" y="81280"/>
                    </a:lnTo>
                    <a:cubicBezTo>
                      <a:pt x="4994879" y="81280"/>
                      <a:pt x="5025141" y="80010"/>
                      <a:pt x="5060447" y="80010"/>
                    </a:cubicBezTo>
                    <a:lnTo>
                      <a:pt x="5231929" y="77470"/>
                    </a:lnTo>
                    <a:lnTo>
                      <a:pt x="5196624" y="74930"/>
                    </a:lnTo>
                    <a:lnTo>
                      <a:pt x="5272279" y="74930"/>
                    </a:lnTo>
                    <a:cubicBezTo>
                      <a:pt x="5297497" y="78740"/>
                      <a:pt x="5342889" y="81280"/>
                      <a:pt x="5373151" y="83820"/>
                    </a:cubicBezTo>
                    <a:lnTo>
                      <a:pt x="5378195" y="77470"/>
                    </a:lnTo>
                    <a:lnTo>
                      <a:pt x="5383238" y="82550"/>
                    </a:lnTo>
                    <a:cubicBezTo>
                      <a:pt x="5398370" y="81280"/>
                      <a:pt x="5494198" y="82550"/>
                      <a:pt x="5574897" y="82550"/>
                    </a:cubicBezTo>
                    <a:lnTo>
                      <a:pt x="5806904" y="82550"/>
                    </a:lnTo>
                    <a:lnTo>
                      <a:pt x="5806904" y="78740"/>
                    </a:lnTo>
                    <a:cubicBezTo>
                      <a:pt x="5827078" y="78740"/>
                      <a:pt x="5842210" y="78740"/>
                      <a:pt x="5862384" y="77470"/>
                    </a:cubicBezTo>
                    <a:lnTo>
                      <a:pt x="5867428" y="77470"/>
                    </a:lnTo>
                    <a:cubicBezTo>
                      <a:pt x="5922907" y="76200"/>
                      <a:pt x="5983432" y="74930"/>
                      <a:pt x="6054042" y="73660"/>
                    </a:cubicBezTo>
                    <a:cubicBezTo>
                      <a:pt x="6048998" y="74930"/>
                      <a:pt x="6048998" y="76200"/>
                      <a:pt x="6043955" y="77470"/>
                    </a:cubicBezTo>
                    <a:cubicBezTo>
                      <a:pt x="6038911" y="83820"/>
                      <a:pt x="6069173" y="87630"/>
                      <a:pt x="6084304" y="88900"/>
                    </a:cubicBezTo>
                    <a:lnTo>
                      <a:pt x="6094391" y="88900"/>
                    </a:lnTo>
                    <a:cubicBezTo>
                      <a:pt x="6230569" y="90170"/>
                      <a:pt x="6255788" y="88900"/>
                      <a:pt x="6275962" y="85090"/>
                    </a:cubicBezTo>
                    <a:cubicBezTo>
                      <a:pt x="6281006" y="83820"/>
                      <a:pt x="6291093" y="82550"/>
                      <a:pt x="6407097" y="83820"/>
                    </a:cubicBezTo>
                    <a:lnTo>
                      <a:pt x="6417183" y="83820"/>
                    </a:lnTo>
                    <a:cubicBezTo>
                      <a:pt x="6432315" y="82550"/>
                      <a:pt x="6442402" y="81280"/>
                      <a:pt x="6447446" y="80010"/>
                    </a:cubicBezTo>
                    <a:cubicBezTo>
                      <a:pt x="6578580" y="78740"/>
                      <a:pt x="6623973" y="77470"/>
                      <a:pt x="6659278" y="76200"/>
                    </a:cubicBezTo>
                    <a:lnTo>
                      <a:pt x="6785369" y="78740"/>
                    </a:lnTo>
                    <a:cubicBezTo>
                      <a:pt x="6830761" y="80010"/>
                      <a:pt x="6855980" y="80010"/>
                      <a:pt x="6871111" y="81280"/>
                    </a:cubicBezTo>
                    <a:lnTo>
                      <a:pt x="6871111" y="90170"/>
                    </a:lnTo>
                    <a:lnTo>
                      <a:pt x="7471304" y="92710"/>
                    </a:lnTo>
                    <a:lnTo>
                      <a:pt x="7451129" y="91440"/>
                    </a:lnTo>
                    <a:cubicBezTo>
                      <a:pt x="7491478" y="90170"/>
                      <a:pt x="7572177" y="87630"/>
                      <a:pt x="7627656" y="87630"/>
                    </a:cubicBezTo>
                    <a:cubicBezTo>
                      <a:pt x="7748704" y="85090"/>
                      <a:pt x="7799139" y="83820"/>
                      <a:pt x="7817465" y="81280"/>
                    </a:cubicBezTo>
                    <a:lnTo>
                      <a:pt x="7827625" y="81280"/>
                    </a:lnTo>
                    <a:lnTo>
                      <a:pt x="7830165" y="85090"/>
                    </a:lnTo>
                    <a:lnTo>
                      <a:pt x="7830165" y="63500"/>
                    </a:lnTo>
                    <a:lnTo>
                      <a:pt x="7832705" y="63500"/>
                    </a:lnTo>
                    <a:lnTo>
                      <a:pt x="7831435" y="85090"/>
                    </a:lnTo>
                    <a:lnTo>
                      <a:pt x="7835245" y="83820"/>
                    </a:lnTo>
                    <a:cubicBezTo>
                      <a:pt x="7841595" y="82550"/>
                      <a:pt x="7866995" y="81280"/>
                      <a:pt x="7893665" y="80010"/>
                    </a:cubicBezTo>
                    <a:lnTo>
                      <a:pt x="7893665" y="85090"/>
                    </a:lnTo>
                    <a:cubicBezTo>
                      <a:pt x="7917795" y="86360"/>
                      <a:pt x="7938115" y="85090"/>
                      <a:pt x="7958435" y="82550"/>
                    </a:cubicBezTo>
                    <a:cubicBezTo>
                      <a:pt x="7985105" y="80010"/>
                      <a:pt x="8011775" y="77470"/>
                      <a:pt x="8048605" y="82550"/>
                    </a:cubicBezTo>
                    <a:cubicBezTo>
                      <a:pt x="8057495" y="82550"/>
                      <a:pt x="8070195" y="85090"/>
                      <a:pt x="8082895" y="86360"/>
                    </a:cubicBezTo>
                    <a:cubicBezTo>
                      <a:pt x="8110835" y="90170"/>
                      <a:pt x="8120995" y="91440"/>
                      <a:pt x="8126075" y="86360"/>
                    </a:cubicBezTo>
                    <a:lnTo>
                      <a:pt x="8127345" y="85090"/>
                    </a:lnTo>
                    <a:cubicBezTo>
                      <a:pt x="8134965" y="85090"/>
                      <a:pt x="8142585" y="85090"/>
                      <a:pt x="8151475" y="83820"/>
                    </a:cubicBezTo>
                    <a:cubicBezTo>
                      <a:pt x="8174335" y="82550"/>
                      <a:pt x="8197195" y="81280"/>
                      <a:pt x="8223865" y="85090"/>
                    </a:cubicBezTo>
                    <a:lnTo>
                      <a:pt x="8226405" y="85090"/>
                    </a:lnTo>
                    <a:cubicBezTo>
                      <a:pt x="8227675" y="85090"/>
                      <a:pt x="8228945" y="85090"/>
                      <a:pt x="8228945" y="83820"/>
                    </a:cubicBezTo>
                    <a:lnTo>
                      <a:pt x="8242915" y="86360"/>
                    </a:lnTo>
                    <a:cubicBezTo>
                      <a:pt x="8255615" y="88900"/>
                      <a:pt x="8278475" y="87630"/>
                      <a:pt x="8298795" y="86360"/>
                    </a:cubicBezTo>
                    <a:cubicBezTo>
                      <a:pt x="8308955" y="86360"/>
                      <a:pt x="8320385" y="85090"/>
                      <a:pt x="8326735" y="85090"/>
                    </a:cubicBezTo>
                    <a:lnTo>
                      <a:pt x="8328005" y="90170"/>
                    </a:lnTo>
                    <a:cubicBezTo>
                      <a:pt x="8349595" y="83820"/>
                      <a:pt x="8376265" y="83820"/>
                      <a:pt x="8406745" y="85090"/>
                    </a:cubicBezTo>
                    <a:cubicBezTo>
                      <a:pt x="8430875" y="86360"/>
                      <a:pt x="8458815" y="86360"/>
                      <a:pt x="8488025" y="83820"/>
                    </a:cubicBezTo>
                    <a:lnTo>
                      <a:pt x="8484215" y="87630"/>
                    </a:lnTo>
                    <a:lnTo>
                      <a:pt x="8507075" y="85090"/>
                    </a:lnTo>
                    <a:cubicBezTo>
                      <a:pt x="8509615" y="85090"/>
                      <a:pt x="8512155" y="85090"/>
                      <a:pt x="8515965" y="83820"/>
                    </a:cubicBezTo>
                    <a:lnTo>
                      <a:pt x="8517235" y="90170"/>
                    </a:lnTo>
                    <a:cubicBezTo>
                      <a:pt x="8533745" y="88900"/>
                      <a:pt x="8550255" y="87630"/>
                      <a:pt x="8571845" y="88900"/>
                    </a:cubicBezTo>
                    <a:lnTo>
                      <a:pt x="8575655" y="88900"/>
                    </a:lnTo>
                    <a:lnTo>
                      <a:pt x="8585815" y="90170"/>
                    </a:lnTo>
                    <a:lnTo>
                      <a:pt x="8585815" y="109220"/>
                    </a:lnTo>
                    <a:lnTo>
                      <a:pt x="8598515" y="109220"/>
                    </a:lnTo>
                    <a:lnTo>
                      <a:pt x="8598515" y="115570"/>
                    </a:lnTo>
                    <a:cubicBezTo>
                      <a:pt x="8597245" y="129540"/>
                      <a:pt x="8595975" y="138430"/>
                      <a:pt x="8593435" y="148590"/>
                    </a:cubicBezTo>
                    <a:lnTo>
                      <a:pt x="8593435" y="151130"/>
                    </a:lnTo>
                    <a:cubicBezTo>
                      <a:pt x="8588355" y="176530"/>
                      <a:pt x="8584545" y="201930"/>
                      <a:pt x="8585815" y="271780"/>
                    </a:cubicBezTo>
                    <a:lnTo>
                      <a:pt x="8589625" y="271780"/>
                    </a:lnTo>
                    <a:cubicBezTo>
                      <a:pt x="8588355" y="293370"/>
                      <a:pt x="8587085" y="311150"/>
                      <a:pt x="8584545" y="321310"/>
                    </a:cubicBezTo>
                    <a:cubicBezTo>
                      <a:pt x="8584545" y="369570"/>
                      <a:pt x="8585815" y="372110"/>
                      <a:pt x="8592165" y="372110"/>
                    </a:cubicBezTo>
                    <a:cubicBezTo>
                      <a:pt x="8592165" y="384810"/>
                      <a:pt x="8593435" y="394970"/>
                      <a:pt x="8595975" y="407670"/>
                    </a:cubicBezTo>
                    <a:cubicBezTo>
                      <a:pt x="8597245" y="417830"/>
                      <a:pt x="8599785" y="429260"/>
                      <a:pt x="8599785" y="443230"/>
                    </a:cubicBezTo>
                    <a:lnTo>
                      <a:pt x="8594705" y="443230"/>
                    </a:lnTo>
                    <a:lnTo>
                      <a:pt x="8594705" y="449580"/>
                    </a:lnTo>
                    <a:cubicBezTo>
                      <a:pt x="8592165" y="513080"/>
                      <a:pt x="8595975" y="520700"/>
                      <a:pt x="8599785" y="528320"/>
                    </a:cubicBezTo>
                    <a:cubicBezTo>
                      <a:pt x="8601055" y="530860"/>
                      <a:pt x="8602325" y="534670"/>
                      <a:pt x="8603595" y="544830"/>
                    </a:cubicBezTo>
                    <a:lnTo>
                      <a:pt x="8594705" y="546100"/>
                    </a:lnTo>
                    <a:close/>
                    <a:moveTo>
                      <a:pt x="8598515" y="756920"/>
                    </a:moveTo>
                    <a:lnTo>
                      <a:pt x="8595975" y="751840"/>
                    </a:lnTo>
                    <a:lnTo>
                      <a:pt x="8597245" y="745490"/>
                    </a:lnTo>
                    <a:cubicBezTo>
                      <a:pt x="8598515" y="750570"/>
                      <a:pt x="8598515" y="754380"/>
                      <a:pt x="8598515" y="756920"/>
                    </a:cubicBezTo>
                    <a:close/>
                    <a:moveTo>
                      <a:pt x="73660" y="7329894"/>
                    </a:moveTo>
                    <a:lnTo>
                      <a:pt x="76200" y="7334973"/>
                    </a:lnTo>
                    <a:lnTo>
                      <a:pt x="74930" y="7341323"/>
                    </a:lnTo>
                    <a:cubicBezTo>
                      <a:pt x="73660" y="7337513"/>
                      <a:pt x="73660" y="7333703"/>
                      <a:pt x="73660" y="7329894"/>
                    </a:cubicBezTo>
                    <a:close/>
                    <a:moveTo>
                      <a:pt x="8634075" y="628650"/>
                    </a:moveTo>
                    <a:lnTo>
                      <a:pt x="8634075" y="619760"/>
                    </a:lnTo>
                    <a:cubicBezTo>
                      <a:pt x="8634075" y="623570"/>
                      <a:pt x="8635345" y="626110"/>
                      <a:pt x="8635345" y="628650"/>
                    </a:cubicBezTo>
                    <a:lnTo>
                      <a:pt x="8634075" y="628650"/>
                    </a:lnTo>
                    <a:close/>
                    <a:moveTo>
                      <a:pt x="8663285" y="2535953"/>
                    </a:moveTo>
                    <a:lnTo>
                      <a:pt x="8659475" y="2531340"/>
                    </a:lnTo>
                    <a:cubicBezTo>
                      <a:pt x="8660745" y="2531340"/>
                      <a:pt x="8662015" y="2535953"/>
                      <a:pt x="8663285" y="2535953"/>
                    </a:cubicBezTo>
                    <a:close/>
                  </a:path>
                </a:pathLst>
              </a:custGeom>
              <a:solidFill>
                <a:srgbClr val="E8C26B"/>
              </a:solidFill>
            </p:spPr>
          </p:sp>
        </p:grpSp>
        <p:sp>
          <p:nvSpPr>
            <p:cNvPr name="Freeform 17" id="17"/>
            <p:cNvSpPr/>
            <p:nvPr/>
          </p:nvSpPr>
          <p:spPr>
            <a:xfrm flipH="false" flipV="false" rot="0">
              <a:off x="2528165" y="0"/>
              <a:ext cx="1988668" cy="1727655"/>
            </a:xfrm>
            <a:custGeom>
              <a:avLst/>
              <a:gdLst/>
              <a:ahLst/>
              <a:cxnLst/>
              <a:rect r="r" b="b" t="t" l="l"/>
              <a:pathLst>
                <a:path h="1727655" w="1988668">
                  <a:moveTo>
                    <a:pt x="0" y="0"/>
                  </a:moveTo>
                  <a:lnTo>
                    <a:pt x="1988668" y="0"/>
                  </a:lnTo>
                  <a:lnTo>
                    <a:pt x="1988668" y="1727655"/>
                  </a:lnTo>
                  <a:lnTo>
                    <a:pt x="0" y="172765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450541" y="2294009"/>
              <a:ext cx="6143916" cy="764540"/>
            </a:xfrm>
            <a:prstGeom prst="rect">
              <a:avLst/>
            </a:prstGeom>
          </p:spPr>
          <p:txBody>
            <a:bodyPr anchor="t" rtlCol="false" tIns="0" lIns="0" bIns="0" rIns="0">
              <a:spAutoFit/>
            </a:bodyPr>
            <a:lstStyle/>
            <a:p>
              <a:pPr algn="ctr" marL="0" indent="0" lvl="0">
                <a:lnSpc>
                  <a:spcPts val="4680"/>
                </a:lnSpc>
                <a:spcBef>
                  <a:spcPct val="0"/>
                </a:spcBef>
              </a:pPr>
              <a:r>
                <a:rPr lang="en-US" sz="3600">
                  <a:solidFill>
                    <a:srgbClr val="935F55"/>
                  </a:solidFill>
                  <a:latin typeface="BM Hanna"/>
                </a:rPr>
                <a:t>Aitkin Farmers Market</a:t>
              </a:r>
            </a:p>
          </p:txBody>
        </p:sp>
        <p:sp>
          <p:nvSpPr>
            <p:cNvPr name="TextBox 19" id="19"/>
            <p:cNvSpPr txBox="true"/>
            <p:nvPr/>
          </p:nvSpPr>
          <p:spPr>
            <a:xfrm rot="0">
              <a:off x="450541" y="3480725"/>
              <a:ext cx="6143916" cy="3443605"/>
            </a:xfrm>
            <a:prstGeom prst="rect">
              <a:avLst/>
            </a:prstGeom>
          </p:spPr>
          <p:txBody>
            <a:bodyPr anchor="t" rtlCol="false" tIns="0" lIns="0" bIns="0" rIns="0">
              <a:spAutoFit/>
            </a:bodyPr>
            <a:lstStyle/>
            <a:p>
              <a:pPr algn="ctr" marL="0" indent="0" lvl="0">
                <a:lnSpc>
                  <a:spcPts val="2940"/>
                </a:lnSpc>
                <a:spcBef>
                  <a:spcPct val="0"/>
                </a:spcBef>
              </a:pPr>
              <a:r>
                <a:rPr lang="en-US" sz="2100">
                  <a:solidFill>
                    <a:srgbClr val="935F55"/>
                  </a:solidFill>
                  <a:latin typeface="BM Hanna"/>
                </a:rPr>
                <a:t>The Aitkin Farmers’ Market offers a variety of fresh seasonal fruits and vegetables, plus much more! Soaps, woodcrafts, honey, freshly baked items, preserves, pottery, jewelry, sauces and more can be found there – all grown or made by local growers and makers.</a:t>
              </a:r>
            </a:p>
          </p:txBody>
        </p:sp>
      </p:grpSp>
      <p:sp>
        <p:nvSpPr>
          <p:cNvPr name="Freeform 20" id="20"/>
          <p:cNvSpPr/>
          <p:nvPr/>
        </p:nvSpPr>
        <p:spPr>
          <a:xfrm flipH="false" flipV="false" rot="0">
            <a:off x="12552816" y="7764328"/>
            <a:ext cx="2356657" cy="1885325"/>
          </a:xfrm>
          <a:custGeom>
            <a:avLst/>
            <a:gdLst/>
            <a:ahLst/>
            <a:cxnLst/>
            <a:rect r="r" b="b" t="t" l="l"/>
            <a:pathLst>
              <a:path h="1885325" w="2356657">
                <a:moveTo>
                  <a:pt x="0" y="0"/>
                </a:moveTo>
                <a:lnTo>
                  <a:pt x="2356656" y="0"/>
                </a:lnTo>
                <a:lnTo>
                  <a:pt x="2356656" y="1885325"/>
                </a:lnTo>
                <a:lnTo>
                  <a:pt x="0" y="1885325"/>
                </a:lnTo>
                <a:lnTo>
                  <a:pt x="0" y="0"/>
                </a:lnTo>
                <a:close/>
              </a:path>
            </a:pathLst>
          </a:custGeom>
          <a:blipFill>
            <a:blip r:embed="rId17"/>
            <a:stretch>
              <a:fillRect l="0" t="0" r="0" b="0"/>
            </a:stretch>
          </a:blipFill>
        </p:spPr>
      </p:sp>
      <p:sp>
        <p:nvSpPr>
          <p:cNvPr name="Freeform 21" id="21"/>
          <p:cNvSpPr/>
          <p:nvPr/>
        </p:nvSpPr>
        <p:spPr>
          <a:xfrm flipH="false" flipV="false" rot="0">
            <a:off x="15383414" y="7745922"/>
            <a:ext cx="1951408" cy="1922137"/>
          </a:xfrm>
          <a:custGeom>
            <a:avLst/>
            <a:gdLst/>
            <a:ahLst/>
            <a:cxnLst/>
            <a:rect r="r" b="b" t="t" l="l"/>
            <a:pathLst>
              <a:path h="1922137" w="1951408">
                <a:moveTo>
                  <a:pt x="0" y="0"/>
                </a:moveTo>
                <a:lnTo>
                  <a:pt x="1951408" y="0"/>
                </a:lnTo>
                <a:lnTo>
                  <a:pt x="1951408" y="1922137"/>
                </a:lnTo>
                <a:lnTo>
                  <a:pt x="0" y="1922137"/>
                </a:lnTo>
                <a:lnTo>
                  <a:pt x="0" y="0"/>
                </a:lnTo>
                <a:close/>
              </a:path>
            </a:pathLst>
          </a:custGeom>
          <a:blipFill>
            <a:blip r:embed="rId18"/>
            <a:stretch>
              <a:fillRect l="0" t="0" r="0" b="0"/>
            </a:stretch>
          </a:blipFill>
        </p:spPr>
      </p:sp>
      <p:grpSp>
        <p:nvGrpSpPr>
          <p:cNvPr name="Group 22" id="22"/>
          <p:cNvGrpSpPr/>
          <p:nvPr/>
        </p:nvGrpSpPr>
        <p:grpSpPr>
          <a:xfrm rot="0">
            <a:off x="12267598" y="1358442"/>
            <a:ext cx="5283748" cy="4481103"/>
            <a:chOff x="0" y="0"/>
            <a:chExt cx="7044998" cy="5974804"/>
          </a:xfrm>
        </p:grpSpPr>
        <p:grpSp>
          <p:nvGrpSpPr>
            <p:cNvPr name="Group 23" id="23"/>
            <p:cNvGrpSpPr/>
            <p:nvPr/>
          </p:nvGrpSpPr>
          <p:grpSpPr>
            <a:xfrm rot="0">
              <a:off x="0" y="445719"/>
              <a:ext cx="7044998" cy="5529085"/>
              <a:chOff x="0" y="0"/>
              <a:chExt cx="8672175" cy="6806134"/>
            </a:xfrm>
          </p:grpSpPr>
          <p:sp>
            <p:nvSpPr>
              <p:cNvPr name="Freeform 24" id="24"/>
              <p:cNvSpPr/>
              <p:nvPr/>
            </p:nvSpPr>
            <p:spPr>
              <a:xfrm flipH="false" flipV="false" rot="0">
                <a:off x="0" y="-2540"/>
                <a:ext cx="8672175" cy="6808674"/>
              </a:xfrm>
              <a:custGeom>
                <a:avLst/>
                <a:gdLst/>
                <a:ahLst/>
                <a:cxnLst/>
                <a:rect r="r" b="b" t="t" l="l"/>
                <a:pathLst>
                  <a:path h="6808674" w="8672175">
                    <a:moveTo>
                      <a:pt x="8669635" y="1521082"/>
                    </a:moveTo>
                    <a:lnTo>
                      <a:pt x="8672175" y="1476829"/>
                    </a:lnTo>
                    <a:lnTo>
                      <a:pt x="8665825" y="1487892"/>
                    </a:lnTo>
                    <a:lnTo>
                      <a:pt x="8665825" y="1417825"/>
                    </a:lnTo>
                    <a:cubicBezTo>
                      <a:pt x="8665825" y="1414137"/>
                      <a:pt x="8664555" y="1403074"/>
                      <a:pt x="8663285" y="1388323"/>
                    </a:cubicBezTo>
                    <a:lnTo>
                      <a:pt x="8663285" y="1380947"/>
                    </a:lnTo>
                    <a:lnTo>
                      <a:pt x="8662015" y="1380947"/>
                    </a:lnTo>
                    <a:cubicBezTo>
                      <a:pt x="8660745" y="1366196"/>
                      <a:pt x="8656935" y="1366196"/>
                      <a:pt x="8655665" y="1366196"/>
                    </a:cubicBezTo>
                    <a:cubicBezTo>
                      <a:pt x="8655665" y="1248188"/>
                      <a:pt x="8656935" y="1126493"/>
                      <a:pt x="8658205" y="1008485"/>
                    </a:cubicBezTo>
                    <a:cubicBezTo>
                      <a:pt x="8658205" y="975295"/>
                      <a:pt x="8659475" y="945793"/>
                      <a:pt x="8659475" y="912603"/>
                    </a:cubicBezTo>
                    <a:lnTo>
                      <a:pt x="8663285" y="912603"/>
                    </a:lnTo>
                    <a:lnTo>
                      <a:pt x="8663285" y="847090"/>
                    </a:lnTo>
                    <a:lnTo>
                      <a:pt x="8667095" y="847090"/>
                    </a:lnTo>
                    <a:lnTo>
                      <a:pt x="8667095" y="816610"/>
                    </a:lnTo>
                    <a:cubicBezTo>
                      <a:pt x="8669635" y="781050"/>
                      <a:pt x="8672175" y="726440"/>
                      <a:pt x="8669635" y="692150"/>
                    </a:cubicBezTo>
                    <a:cubicBezTo>
                      <a:pt x="8670905" y="674370"/>
                      <a:pt x="8668365" y="652780"/>
                      <a:pt x="8667095" y="641350"/>
                    </a:cubicBezTo>
                    <a:lnTo>
                      <a:pt x="8668365" y="641350"/>
                    </a:lnTo>
                    <a:lnTo>
                      <a:pt x="8664555" y="542290"/>
                    </a:lnTo>
                    <a:lnTo>
                      <a:pt x="8665825" y="541020"/>
                    </a:lnTo>
                    <a:lnTo>
                      <a:pt x="8665825" y="537210"/>
                    </a:lnTo>
                    <a:cubicBezTo>
                      <a:pt x="8665825" y="502920"/>
                      <a:pt x="8664555" y="468630"/>
                      <a:pt x="8664555" y="431800"/>
                    </a:cubicBezTo>
                    <a:cubicBezTo>
                      <a:pt x="8662015" y="361950"/>
                      <a:pt x="8660745" y="290830"/>
                      <a:pt x="8667095" y="213360"/>
                    </a:cubicBezTo>
                    <a:lnTo>
                      <a:pt x="8667095" y="207010"/>
                    </a:lnTo>
                    <a:cubicBezTo>
                      <a:pt x="8665825" y="191770"/>
                      <a:pt x="8665825" y="176530"/>
                      <a:pt x="8665825" y="158750"/>
                    </a:cubicBezTo>
                    <a:lnTo>
                      <a:pt x="8665825" y="80010"/>
                    </a:lnTo>
                    <a:lnTo>
                      <a:pt x="8670905" y="59690"/>
                    </a:lnTo>
                    <a:lnTo>
                      <a:pt x="8670905" y="8890"/>
                    </a:lnTo>
                    <a:lnTo>
                      <a:pt x="8664555" y="8890"/>
                    </a:lnTo>
                    <a:cubicBezTo>
                      <a:pt x="8626455" y="8890"/>
                      <a:pt x="8570575" y="7620"/>
                      <a:pt x="8555335" y="7620"/>
                    </a:cubicBezTo>
                    <a:cubicBezTo>
                      <a:pt x="8527395" y="7620"/>
                      <a:pt x="8512155" y="7620"/>
                      <a:pt x="8504535" y="8890"/>
                    </a:cubicBezTo>
                    <a:cubicBezTo>
                      <a:pt x="8471515" y="0"/>
                      <a:pt x="8392775" y="1270"/>
                      <a:pt x="8316575" y="3810"/>
                    </a:cubicBezTo>
                    <a:cubicBezTo>
                      <a:pt x="8278475" y="5080"/>
                      <a:pt x="8241645" y="5080"/>
                      <a:pt x="8216245" y="3810"/>
                    </a:cubicBezTo>
                    <a:lnTo>
                      <a:pt x="8212435" y="3810"/>
                    </a:lnTo>
                    <a:lnTo>
                      <a:pt x="8209895" y="10160"/>
                    </a:lnTo>
                    <a:cubicBezTo>
                      <a:pt x="8159095" y="10160"/>
                      <a:pt x="8109565" y="11430"/>
                      <a:pt x="8044795" y="13970"/>
                    </a:cubicBezTo>
                    <a:lnTo>
                      <a:pt x="8033365" y="13970"/>
                    </a:lnTo>
                    <a:lnTo>
                      <a:pt x="8034635" y="16510"/>
                    </a:lnTo>
                    <a:lnTo>
                      <a:pt x="8001615" y="16510"/>
                    </a:lnTo>
                    <a:lnTo>
                      <a:pt x="8001615" y="21590"/>
                    </a:lnTo>
                    <a:cubicBezTo>
                      <a:pt x="7978755" y="21590"/>
                      <a:pt x="7954625" y="20320"/>
                      <a:pt x="7927955" y="19050"/>
                    </a:cubicBezTo>
                    <a:cubicBezTo>
                      <a:pt x="7905095" y="17780"/>
                      <a:pt x="7882235" y="17780"/>
                      <a:pt x="7859375" y="16510"/>
                    </a:cubicBezTo>
                    <a:lnTo>
                      <a:pt x="7859375" y="15240"/>
                    </a:lnTo>
                    <a:cubicBezTo>
                      <a:pt x="7851755" y="13970"/>
                      <a:pt x="7842865" y="13970"/>
                      <a:pt x="7835245" y="12700"/>
                    </a:cubicBezTo>
                    <a:lnTo>
                      <a:pt x="7833975" y="44450"/>
                    </a:lnTo>
                    <a:lnTo>
                      <a:pt x="7830165" y="44450"/>
                    </a:lnTo>
                    <a:lnTo>
                      <a:pt x="7830165" y="13970"/>
                    </a:lnTo>
                    <a:cubicBezTo>
                      <a:pt x="7673049" y="10160"/>
                      <a:pt x="7466260" y="12700"/>
                      <a:pt x="7264514" y="15240"/>
                    </a:cubicBezTo>
                    <a:cubicBezTo>
                      <a:pt x="7057725" y="17780"/>
                      <a:pt x="6861024" y="20320"/>
                      <a:pt x="6679453" y="16510"/>
                    </a:cubicBezTo>
                    <a:cubicBezTo>
                      <a:pt x="6593711" y="17780"/>
                      <a:pt x="6528143" y="17780"/>
                      <a:pt x="6472664" y="16510"/>
                    </a:cubicBezTo>
                    <a:lnTo>
                      <a:pt x="6472664" y="15240"/>
                    </a:lnTo>
                    <a:lnTo>
                      <a:pt x="6301180" y="12700"/>
                    </a:lnTo>
                    <a:lnTo>
                      <a:pt x="6301180" y="16510"/>
                    </a:lnTo>
                    <a:cubicBezTo>
                      <a:pt x="6245701" y="16510"/>
                      <a:pt x="6185177" y="17780"/>
                      <a:pt x="6119609" y="17780"/>
                    </a:cubicBezTo>
                    <a:lnTo>
                      <a:pt x="6079260" y="12700"/>
                    </a:lnTo>
                    <a:lnTo>
                      <a:pt x="6054042" y="12700"/>
                    </a:lnTo>
                    <a:cubicBezTo>
                      <a:pt x="5988475" y="11430"/>
                      <a:pt x="5958213" y="11430"/>
                      <a:pt x="5948125" y="19050"/>
                    </a:cubicBezTo>
                    <a:lnTo>
                      <a:pt x="5948125" y="21590"/>
                    </a:lnTo>
                    <a:cubicBezTo>
                      <a:pt x="5922907" y="22860"/>
                      <a:pt x="5897689" y="22860"/>
                      <a:pt x="5877515" y="24130"/>
                    </a:cubicBezTo>
                    <a:cubicBezTo>
                      <a:pt x="5827078" y="19050"/>
                      <a:pt x="5761511" y="20320"/>
                      <a:pt x="5685857" y="20320"/>
                    </a:cubicBezTo>
                    <a:cubicBezTo>
                      <a:pt x="5610202" y="21590"/>
                      <a:pt x="5529504" y="21590"/>
                      <a:pt x="5474024" y="16510"/>
                    </a:cubicBezTo>
                    <a:lnTo>
                      <a:pt x="5468980" y="15240"/>
                    </a:lnTo>
                    <a:lnTo>
                      <a:pt x="5458893" y="15240"/>
                    </a:lnTo>
                    <a:cubicBezTo>
                      <a:pt x="5433675" y="16510"/>
                      <a:pt x="5332802" y="17780"/>
                      <a:pt x="5236973" y="19050"/>
                    </a:cubicBezTo>
                    <a:cubicBezTo>
                      <a:pt x="5146188" y="20320"/>
                      <a:pt x="5045315" y="21590"/>
                      <a:pt x="4964617" y="22860"/>
                    </a:cubicBezTo>
                    <a:cubicBezTo>
                      <a:pt x="4949487" y="20320"/>
                      <a:pt x="4919225" y="19050"/>
                      <a:pt x="4883919" y="19050"/>
                    </a:cubicBezTo>
                    <a:cubicBezTo>
                      <a:pt x="4767916" y="20320"/>
                      <a:pt x="4636781" y="21590"/>
                      <a:pt x="4475385" y="21590"/>
                    </a:cubicBezTo>
                    <a:lnTo>
                      <a:pt x="4470341" y="20320"/>
                    </a:lnTo>
                    <a:lnTo>
                      <a:pt x="4445123" y="21590"/>
                    </a:lnTo>
                    <a:cubicBezTo>
                      <a:pt x="4339206" y="21590"/>
                      <a:pt x="4233290" y="20320"/>
                      <a:pt x="4127374" y="20320"/>
                    </a:cubicBezTo>
                    <a:lnTo>
                      <a:pt x="4127374" y="17780"/>
                    </a:lnTo>
                    <a:cubicBezTo>
                      <a:pt x="4097112" y="19050"/>
                      <a:pt x="4066851" y="19050"/>
                      <a:pt x="4041632" y="20320"/>
                    </a:cubicBezTo>
                    <a:lnTo>
                      <a:pt x="4001283" y="20320"/>
                    </a:lnTo>
                    <a:cubicBezTo>
                      <a:pt x="3754145" y="19050"/>
                      <a:pt x="3496919" y="17780"/>
                      <a:pt x="3234651" y="17780"/>
                    </a:cubicBezTo>
                    <a:lnTo>
                      <a:pt x="3224563" y="17780"/>
                    </a:lnTo>
                    <a:lnTo>
                      <a:pt x="3209432" y="22860"/>
                    </a:lnTo>
                    <a:lnTo>
                      <a:pt x="3209432" y="27940"/>
                    </a:lnTo>
                    <a:lnTo>
                      <a:pt x="3199345" y="27940"/>
                    </a:lnTo>
                    <a:lnTo>
                      <a:pt x="2886640" y="16510"/>
                    </a:lnTo>
                    <a:cubicBezTo>
                      <a:pt x="2841247" y="16510"/>
                      <a:pt x="2816029" y="19050"/>
                      <a:pt x="2785767" y="20320"/>
                    </a:cubicBezTo>
                    <a:cubicBezTo>
                      <a:pt x="2740375" y="22860"/>
                      <a:pt x="2700026" y="26670"/>
                      <a:pt x="2568891" y="21590"/>
                    </a:cubicBezTo>
                    <a:lnTo>
                      <a:pt x="2568891" y="24130"/>
                    </a:lnTo>
                    <a:lnTo>
                      <a:pt x="2251142" y="24130"/>
                    </a:lnTo>
                    <a:cubicBezTo>
                      <a:pt x="1882957" y="24130"/>
                      <a:pt x="1459292" y="24130"/>
                      <a:pt x="1131455" y="19050"/>
                    </a:cubicBezTo>
                    <a:lnTo>
                      <a:pt x="995277" y="17780"/>
                    </a:lnTo>
                    <a:lnTo>
                      <a:pt x="1050757" y="24130"/>
                    </a:lnTo>
                    <a:lnTo>
                      <a:pt x="1020495" y="24130"/>
                    </a:lnTo>
                    <a:cubicBezTo>
                      <a:pt x="88936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4662"/>
                      <a:pt x="6350" y="901540"/>
                      <a:pt x="6350" y="1063801"/>
                    </a:cubicBezTo>
                    <a:lnTo>
                      <a:pt x="10160" y="1063801"/>
                    </a:lnTo>
                    <a:lnTo>
                      <a:pt x="10160" y="1082240"/>
                    </a:lnTo>
                    <a:lnTo>
                      <a:pt x="19050" y="1085927"/>
                    </a:lnTo>
                    <a:lnTo>
                      <a:pt x="19050" y="1137556"/>
                    </a:lnTo>
                    <a:lnTo>
                      <a:pt x="12700" y="1137556"/>
                    </a:lnTo>
                    <a:lnTo>
                      <a:pt x="16510" y="1285066"/>
                    </a:lnTo>
                    <a:lnTo>
                      <a:pt x="16510" y="1307192"/>
                    </a:lnTo>
                    <a:cubicBezTo>
                      <a:pt x="13970" y="1443639"/>
                      <a:pt x="10160" y="1583774"/>
                      <a:pt x="16510" y="1679655"/>
                    </a:cubicBezTo>
                    <a:cubicBezTo>
                      <a:pt x="16510" y="1687031"/>
                      <a:pt x="16510" y="1690718"/>
                      <a:pt x="15240" y="1694406"/>
                    </a:cubicBezTo>
                    <a:lnTo>
                      <a:pt x="12700" y="1698094"/>
                    </a:lnTo>
                    <a:lnTo>
                      <a:pt x="12700" y="1712845"/>
                    </a:lnTo>
                    <a:cubicBezTo>
                      <a:pt x="13970" y="1749722"/>
                      <a:pt x="13970" y="1805039"/>
                      <a:pt x="15240" y="1864042"/>
                    </a:cubicBezTo>
                    <a:cubicBezTo>
                      <a:pt x="16510" y="1982051"/>
                      <a:pt x="19050" y="2114809"/>
                      <a:pt x="21590" y="2177501"/>
                    </a:cubicBezTo>
                    <a:cubicBezTo>
                      <a:pt x="21590" y="2184877"/>
                      <a:pt x="20320" y="2192252"/>
                      <a:pt x="20320" y="2195940"/>
                    </a:cubicBezTo>
                    <a:cubicBezTo>
                      <a:pt x="20320" y="2199628"/>
                      <a:pt x="19050" y="2203315"/>
                      <a:pt x="19050" y="2207003"/>
                    </a:cubicBezTo>
                    <a:lnTo>
                      <a:pt x="21590" y="2207003"/>
                    </a:lnTo>
                    <a:lnTo>
                      <a:pt x="21590" y="2210691"/>
                    </a:lnTo>
                    <a:cubicBezTo>
                      <a:pt x="15240" y="2295509"/>
                      <a:pt x="17780" y="2472521"/>
                      <a:pt x="20320" y="2631094"/>
                    </a:cubicBezTo>
                    <a:cubicBezTo>
                      <a:pt x="21590" y="2749102"/>
                      <a:pt x="24130" y="2896612"/>
                      <a:pt x="20320" y="2926114"/>
                    </a:cubicBezTo>
                    <a:lnTo>
                      <a:pt x="16510" y="2926114"/>
                    </a:lnTo>
                    <a:lnTo>
                      <a:pt x="17780" y="3210071"/>
                    </a:lnTo>
                    <a:lnTo>
                      <a:pt x="11430" y="3210071"/>
                    </a:lnTo>
                    <a:cubicBezTo>
                      <a:pt x="11430" y="3243261"/>
                      <a:pt x="10160" y="3272762"/>
                      <a:pt x="10160" y="3302265"/>
                    </a:cubicBezTo>
                    <a:lnTo>
                      <a:pt x="8890" y="3298577"/>
                    </a:lnTo>
                    <a:lnTo>
                      <a:pt x="10160" y="3342830"/>
                    </a:lnTo>
                    <a:lnTo>
                      <a:pt x="10160" y="3353893"/>
                    </a:lnTo>
                    <a:lnTo>
                      <a:pt x="13970" y="3630474"/>
                    </a:lnTo>
                    <a:lnTo>
                      <a:pt x="21590" y="3630474"/>
                    </a:lnTo>
                    <a:cubicBezTo>
                      <a:pt x="22860" y="3648913"/>
                      <a:pt x="22860" y="3667352"/>
                      <a:pt x="24130" y="3682103"/>
                    </a:cubicBezTo>
                    <a:lnTo>
                      <a:pt x="22860" y="3678415"/>
                    </a:lnTo>
                    <a:lnTo>
                      <a:pt x="21590" y="3737419"/>
                    </a:lnTo>
                    <a:cubicBezTo>
                      <a:pt x="20320" y="3796423"/>
                      <a:pt x="20320" y="3844364"/>
                      <a:pt x="20320" y="3888617"/>
                    </a:cubicBezTo>
                    <a:cubicBezTo>
                      <a:pt x="17780" y="3910743"/>
                      <a:pt x="15240" y="3932870"/>
                      <a:pt x="13970" y="3958684"/>
                    </a:cubicBezTo>
                    <a:lnTo>
                      <a:pt x="12700" y="3969747"/>
                    </a:lnTo>
                    <a:lnTo>
                      <a:pt x="12700" y="3977123"/>
                    </a:lnTo>
                    <a:cubicBezTo>
                      <a:pt x="13970" y="3980811"/>
                      <a:pt x="15240" y="3995561"/>
                      <a:pt x="16510" y="4061941"/>
                    </a:cubicBezTo>
                    <a:cubicBezTo>
                      <a:pt x="16510" y="4150447"/>
                      <a:pt x="19050" y="4224202"/>
                      <a:pt x="22860" y="4338522"/>
                    </a:cubicBezTo>
                    <a:lnTo>
                      <a:pt x="12700" y="4445467"/>
                    </a:lnTo>
                    <a:cubicBezTo>
                      <a:pt x="8890" y="4486032"/>
                      <a:pt x="8890" y="4497096"/>
                      <a:pt x="8890" y="4515534"/>
                    </a:cubicBezTo>
                    <a:cubicBezTo>
                      <a:pt x="8890" y="4530285"/>
                      <a:pt x="8890" y="4552412"/>
                      <a:pt x="5080" y="4615103"/>
                    </a:cubicBezTo>
                    <a:lnTo>
                      <a:pt x="8890" y="4618791"/>
                    </a:lnTo>
                    <a:cubicBezTo>
                      <a:pt x="10160" y="4640918"/>
                      <a:pt x="10160" y="4725736"/>
                      <a:pt x="10160" y="4781052"/>
                    </a:cubicBezTo>
                    <a:cubicBezTo>
                      <a:pt x="10160" y="4891685"/>
                      <a:pt x="10160" y="4932250"/>
                      <a:pt x="12700" y="4943313"/>
                    </a:cubicBezTo>
                    <a:cubicBezTo>
                      <a:pt x="10160" y="4994942"/>
                      <a:pt x="8890" y="5042882"/>
                      <a:pt x="8890" y="5094511"/>
                    </a:cubicBezTo>
                    <a:cubicBezTo>
                      <a:pt x="7620" y="5153514"/>
                      <a:pt x="7620" y="5216207"/>
                      <a:pt x="2540" y="5293649"/>
                    </a:cubicBezTo>
                    <a:lnTo>
                      <a:pt x="0" y="5337902"/>
                    </a:lnTo>
                    <a:lnTo>
                      <a:pt x="6350" y="5326839"/>
                    </a:lnTo>
                    <a:lnTo>
                      <a:pt x="6350" y="5396906"/>
                    </a:lnTo>
                    <a:cubicBezTo>
                      <a:pt x="6350" y="5400594"/>
                      <a:pt x="7620" y="5411657"/>
                      <a:pt x="8890" y="5426408"/>
                    </a:cubicBezTo>
                    <a:lnTo>
                      <a:pt x="8890" y="5433784"/>
                    </a:lnTo>
                    <a:lnTo>
                      <a:pt x="10160" y="5433784"/>
                    </a:lnTo>
                    <a:cubicBezTo>
                      <a:pt x="11430" y="5448534"/>
                      <a:pt x="15240" y="5448534"/>
                      <a:pt x="16510" y="5448534"/>
                    </a:cubicBezTo>
                    <a:cubicBezTo>
                      <a:pt x="16510" y="5566543"/>
                      <a:pt x="15240" y="5688238"/>
                      <a:pt x="13970" y="5806247"/>
                    </a:cubicBezTo>
                    <a:cubicBezTo>
                      <a:pt x="13970" y="5839436"/>
                      <a:pt x="12700" y="5868938"/>
                      <a:pt x="12700" y="5902128"/>
                    </a:cubicBezTo>
                    <a:lnTo>
                      <a:pt x="8890" y="5902128"/>
                    </a:lnTo>
                    <a:lnTo>
                      <a:pt x="8890" y="5961584"/>
                    </a:lnTo>
                    <a:lnTo>
                      <a:pt x="6350" y="5961584"/>
                    </a:lnTo>
                    <a:lnTo>
                      <a:pt x="6350" y="5992064"/>
                    </a:lnTo>
                    <a:cubicBezTo>
                      <a:pt x="3810" y="6027624"/>
                      <a:pt x="1270" y="6082234"/>
                      <a:pt x="3810" y="6116524"/>
                    </a:cubicBezTo>
                    <a:cubicBezTo>
                      <a:pt x="2540" y="6134304"/>
                      <a:pt x="5080" y="6155894"/>
                      <a:pt x="6350" y="6167324"/>
                    </a:cubicBezTo>
                    <a:lnTo>
                      <a:pt x="5080" y="6167324"/>
                    </a:lnTo>
                    <a:lnTo>
                      <a:pt x="8890" y="6266384"/>
                    </a:lnTo>
                    <a:lnTo>
                      <a:pt x="7620" y="6267654"/>
                    </a:lnTo>
                    <a:lnTo>
                      <a:pt x="7620" y="6271464"/>
                    </a:lnTo>
                    <a:cubicBezTo>
                      <a:pt x="7620" y="6305754"/>
                      <a:pt x="8890" y="6340044"/>
                      <a:pt x="8890" y="6376874"/>
                    </a:cubicBezTo>
                    <a:cubicBezTo>
                      <a:pt x="11430" y="6446724"/>
                      <a:pt x="12700" y="6517844"/>
                      <a:pt x="6350" y="6595314"/>
                    </a:cubicBezTo>
                    <a:lnTo>
                      <a:pt x="6350" y="6601664"/>
                    </a:lnTo>
                    <a:cubicBezTo>
                      <a:pt x="7620" y="6616904"/>
                      <a:pt x="7620" y="6632144"/>
                      <a:pt x="7620" y="6649924"/>
                    </a:cubicBezTo>
                    <a:lnTo>
                      <a:pt x="7620" y="6728664"/>
                    </a:lnTo>
                    <a:lnTo>
                      <a:pt x="2540" y="6748984"/>
                    </a:lnTo>
                    <a:lnTo>
                      <a:pt x="2540" y="6799784"/>
                    </a:lnTo>
                    <a:lnTo>
                      <a:pt x="8890" y="6799784"/>
                    </a:lnTo>
                    <a:cubicBezTo>
                      <a:pt x="46990" y="6799784"/>
                      <a:pt x="102870" y="6801054"/>
                      <a:pt x="118110" y="6801054"/>
                    </a:cubicBezTo>
                    <a:cubicBezTo>
                      <a:pt x="146050" y="6801054"/>
                      <a:pt x="161290" y="6801054"/>
                      <a:pt x="168910" y="6799784"/>
                    </a:cubicBezTo>
                    <a:cubicBezTo>
                      <a:pt x="189230" y="6804864"/>
                      <a:pt x="227330" y="6806134"/>
                      <a:pt x="271780" y="6806134"/>
                    </a:cubicBezTo>
                    <a:cubicBezTo>
                      <a:pt x="298450" y="6806134"/>
                      <a:pt x="327660" y="6806134"/>
                      <a:pt x="356870" y="6804864"/>
                    </a:cubicBezTo>
                    <a:cubicBezTo>
                      <a:pt x="394970" y="6803594"/>
                      <a:pt x="431800" y="6803594"/>
                      <a:pt x="457200" y="6804864"/>
                    </a:cubicBezTo>
                    <a:lnTo>
                      <a:pt x="461010" y="6804864"/>
                    </a:lnTo>
                    <a:lnTo>
                      <a:pt x="463550" y="6798514"/>
                    </a:lnTo>
                    <a:cubicBezTo>
                      <a:pt x="514350" y="6798514"/>
                      <a:pt x="563880" y="6797244"/>
                      <a:pt x="628650" y="6794704"/>
                    </a:cubicBezTo>
                    <a:lnTo>
                      <a:pt x="640080" y="6794704"/>
                    </a:lnTo>
                    <a:lnTo>
                      <a:pt x="638810" y="6792164"/>
                    </a:lnTo>
                    <a:lnTo>
                      <a:pt x="671830" y="6792164"/>
                    </a:lnTo>
                    <a:lnTo>
                      <a:pt x="671830" y="6787084"/>
                    </a:lnTo>
                    <a:cubicBezTo>
                      <a:pt x="694690" y="6787084"/>
                      <a:pt x="718820" y="6788354"/>
                      <a:pt x="745490" y="6789624"/>
                    </a:cubicBezTo>
                    <a:cubicBezTo>
                      <a:pt x="763270" y="6790894"/>
                      <a:pt x="781050" y="6790894"/>
                      <a:pt x="798830" y="6792164"/>
                    </a:cubicBezTo>
                    <a:lnTo>
                      <a:pt x="798830" y="6803594"/>
                    </a:lnTo>
                    <a:lnTo>
                      <a:pt x="1121368" y="6803594"/>
                    </a:lnTo>
                    <a:cubicBezTo>
                      <a:pt x="1217197" y="6803594"/>
                      <a:pt x="1307982" y="6802324"/>
                      <a:pt x="1403811" y="6801054"/>
                    </a:cubicBezTo>
                    <a:cubicBezTo>
                      <a:pt x="1610600" y="6798514"/>
                      <a:pt x="1807302" y="6795974"/>
                      <a:pt x="1988873" y="6799784"/>
                    </a:cubicBezTo>
                    <a:cubicBezTo>
                      <a:pt x="2074615" y="6798514"/>
                      <a:pt x="2140182" y="6798514"/>
                      <a:pt x="2195662" y="6799784"/>
                    </a:cubicBezTo>
                    <a:lnTo>
                      <a:pt x="2195662" y="6801054"/>
                    </a:lnTo>
                    <a:lnTo>
                      <a:pt x="2230967" y="6801054"/>
                    </a:lnTo>
                    <a:lnTo>
                      <a:pt x="2362102" y="6803594"/>
                    </a:lnTo>
                    <a:lnTo>
                      <a:pt x="2362102" y="6799784"/>
                    </a:lnTo>
                    <a:cubicBezTo>
                      <a:pt x="2417582" y="6799784"/>
                      <a:pt x="2478106" y="6798514"/>
                      <a:pt x="2543672" y="6798514"/>
                    </a:cubicBezTo>
                    <a:lnTo>
                      <a:pt x="2589065" y="6804864"/>
                    </a:lnTo>
                    <a:lnTo>
                      <a:pt x="2619327" y="6804864"/>
                    </a:lnTo>
                    <a:cubicBezTo>
                      <a:pt x="2684894" y="6806134"/>
                      <a:pt x="2715156" y="6806134"/>
                      <a:pt x="2725244" y="6798514"/>
                    </a:cubicBezTo>
                    <a:lnTo>
                      <a:pt x="2725244" y="6795974"/>
                    </a:lnTo>
                    <a:cubicBezTo>
                      <a:pt x="2750462" y="6794704"/>
                      <a:pt x="2775680" y="6794704"/>
                      <a:pt x="2795854" y="6793434"/>
                    </a:cubicBezTo>
                    <a:cubicBezTo>
                      <a:pt x="2846291" y="6798514"/>
                      <a:pt x="2911858" y="6797244"/>
                      <a:pt x="2987512" y="6797244"/>
                    </a:cubicBezTo>
                    <a:cubicBezTo>
                      <a:pt x="3063167" y="6795974"/>
                      <a:pt x="3143865" y="6795974"/>
                      <a:pt x="3199345" y="6801054"/>
                    </a:cubicBezTo>
                    <a:lnTo>
                      <a:pt x="3204389" y="6802324"/>
                    </a:lnTo>
                    <a:lnTo>
                      <a:pt x="3214476" y="6802324"/>
                    </a:lnTo>
                    <a:cubicBezTo>
                      <a:pt x="3239694" y="6801054"/>
                      <a:pt x="3340567" y="6799784"/>
                      <a:pt x="3436396" y="6798514"/>
                    </a:cubicBezTo>
                    <a:cubicBezTo>
                      <a:pt x="3527181" y="6797244"/>
                      <a:pt x="3628054" y="6795974"/>
                      <a:pt x="3708752" y="6794704"/>
                    </a:cubicBezTo>
                    <a:cubicBezTo>
                      <a:pt x="3723883" y="6797244"/>
                      <a:pt x="3759189" y="6798514"/>
                      <a:pt x="3789450" y="6798514"/>
                    </a:cubicBezTo>
                    <a:cubicBezTo>
                      <a:pt x="3905454" y="6797244"/>
                      <a:pt x="4036588" y="6795974"/>
                      <a:pt x="4197984" y="6795974"/>
                    </a:cubicBezTo>
                    <a:lnTo>
                      <a:pt x="4203029" y="6797244"/>
                    </a:lnTo>
                    <a:lnTo>
                      <a:pt x="4228247" y="6795974"/>
                    </a:lnTo>
                    <a:cubicBezTo>
                      <a:pt x="4334163" y="6795974"/>
                      <a:pt x="4440079" y="6797244"/>
                      <a:pt x="4545995" y="6797244"/>
                    </a:cubicBezTo>
                    <a:lnTo>
                      <a:pt x="4545995" y="6799784"/>
                    </a:lnTo>
                    <a:lnTo>
                      <a:pt x="4631737" y="6797244"/>
                    </a:lnTo>
                    <a:lnTo>
                      <a:pt x="4672086" y="6797244"/>
                    </a:lnTo>
                    <a:cubicBezTo>
                      <a:pt x="4919225" y="6798514"/>
                      <a:pt x="5176449" y="6799784"/>
                      <a:pt x="5438719" y="6799784"/>
                    </a:cubicBezTo>
                    <a:lnTo>
                      <a:pt x="5448806" y="6799784"/>
                    </a:lnTo>
                    <a:lnTo>
                      <a:pt x="5463937" y="6794704"/>
                    </a:lnTo>
                    <a:lnTo>
                      <a:pt x="5463937" y="6789624"/>
                    </a:lnTo>
                    <a:lnTo>
                      <a:pt x="5474024" y="6789624"/>
                    </a:lnTo>
                    <a:lnTo>
                      <a:pt x="5786729" y="6801054"/>
                    </a:lnTo>
                    <a:cubicBezTo>
                      <a:pt x="5832122" y="6801054"/>
                      <a:pt x="5857340" y="6798514"/>
                      <a:pt x="5887602" y="6797244"/>
                    </a:cubicBezTo>
                    <a:cubicBezTo>
                      <a:pt x="5932994" y="6794704"/>
                      <a:pt x="5973344" y="6790894"/>
                      <a:pt x="6104479" y="6795974"/>
                    </a:cubicBezTo>
                    <a:lnTo>
                      <a:pt x="6104479" y="6793434"/>
                    </a:lnTo>
                    <a:lnTo>
                      <a:pt x="6417183" y="6793434"/>
                    </a:lnTo>
                    <a:cubicBezTo>
                      <a:pt x="6785369" y="6793434"/>
                      <a:pt x="7209034" y="6793434"/>
                      <a:pt x="7536870" y="6798514"/>
                    </a:cubicBezTo>
                    <a:lnTo>
                      <a:pt x="7673048" y="6799784"/>
                    </a:lnTo>
                    <a:lnTo>
                      <a:pt x="7617568" y="6793434"/>
                    </a:lnTo>
                    <a:lnTo>
                      <a:pt x="7647830" y="6793434"/>
                    </a:lnTo>
                    <a:cubicBezTo>
                      <a:pt x="7773921" y="6795974"/>
                      <a:pt x="7822545" y="6797244"/>
                      <a:pt x="7830165" y="6793434"/>
                    </a:cubicBezTo>
                    <a:lnTo>
                      <a:pt x="7830165" y="6794704"/>
                    </a:lnTo>
                    <a:cubicBezTo>
                      <a:pt x="7831435" y="6794704"/>
                      <a:pt x="7831435" y="6794704"/>
                      <a:pt x="7832705" y="6793434"/>
                    </a:cubicBezTo>
                    <a:cubicBezTo>
                      <a:pt x="7833975" y="6793434"/>
                      <a:pt x="7835245" y="6794704"/>
                      <a:pt x="7837785" y="6794704"/>
                    </a:cubicBezTo>
                    <a:lnTo>
                      <a:pt x="7837785" y="6801054"/>
                    </a:lnTo>
                    <a:cubicBezTo>
                      <a:pt x="7873345" y="6799784"/>
                      <a:pt x="7902555" y="6799784"/>
                      <a:pt x="7927955" y="6801054"/>
                    </a:cubicBezTo>
                    <a:cubicBezTo>
                      <a:pt x="7957165" y="6802324"/>
                      <a:pt x="7983835" y="6802324"/>
                      <a:pt x="8011775" y="6799784"/>
                    </a:cubicBezTo>
                    <a:cubicBezTo>
                      <a:pt x="8013045" y="6801054"/>
                      <a:pt x="8014315" y="6803594"/>
                      <a:pt x="8018125" y="6804864"/>
                    </a:cubicBezTo>
                    <a:lnTo>
                      <a:pt x="8020665" y="6804864"/>
                    </a:lnTo>
                    <a:cubicBezTo>
                      <a:pt x="8024475" y="6804864"/>
                      <a:pt x="8027015" y="6803594"/>
                      <a:pt x="8029555" y="6803594"/>
                    </a:cubicBezTo>
                    <a:lnTo>
                      <a:pt x="8029555" y="6808674"/>
                    </a:lnTo>
                    <a:cubicBezTo>
                      <a:pt x="8098135" y="6808674"/>
                      <a:pt x="8119725" y="6801054"/>
                      <a:pt x="8129885" y="6794704"/>
                    </a:cubicBezTo>
                    <a:cubicBezTo>
                      <a:pt x="8184495" y="6795974"/>
                      <a:pt x="8232755" y="6798514"/>
                      <a:pt x="8279745" y="6802324"/>
                    </a:cubicBezTo>
                    <a:lnTo>
                      <a:pt x="8279745" y="6797244"/>
                    </a:lnTo>
                    <a:lnTo>
                      <a:pt x="8297525" y="6797244"/>
                    </a:lnTo>
                    <a:lnTo>
                      <a:pt x="8297525" y="6793434"/>
                    </a:lnTo>
                    <a:lnTo>
                      <a:pt x="8372455" y="6793434"/>
                    </a:lnTo>
                    <a:lnTo>
                      <a:pt x="8419445" y="6795974"/>
                    </a:lnTo>
                    <a:lnTo>
                      <a:pt x="8420715" y="6795974"/>
                    </a:lnTo>
                    <a:cubicBezTo>
                      <a:pt x="8430875" y="6792164"/>
                      <a:pt x="8465165" y="6792164"/>
                      <a:pt x="8496915" y="6792164"/>
                    </a:cubicBezTo>
                    <a:cubicBezTo>
                      <a:pt x="8524855" y="6792164"/>
                      <a:pt x="8550255" y="6792164"/>
                      <a:pt x="8561685" y="6789624"/>
                    </a:cubicBezTo>
                    <a:lnTo>
                      <a:pt x="8625185" y="6789624"/>
                    </a:lnTo>
                    <a:lnTo>
                      <a:pt x="8625185" y="6783274"/>
                    </a:lnTo>
                    <a:lnTo>
                      <a:pt x="8641695" y="6783274"/>
                    </a:lnTo>
                    <a:lnTo>
                      <a:pt x="8641695" y="6776924"/>
                    </a:lnTo>
                    <a:cubicBezTo>
                      <a:pt x="8641695" y="6766764"/>
                      <a:pt x="8641695" y="6755334"/>
                      <a:pt x="8642965" y="6742634"/>
                    </a:cubicBezTo>
                    <a:lnTo>
                      <a:pt x="8642965" y="6729934"/>
                    </a:lnTo>
                    <a:cubicBezTo>
                      <a:pt x="8642965" y="6719774"/>
                      <a:pt x="8642965" y="6712154"/>
                      <a:pt x="8644235" y="6703264"/>
                    </a:cubicBezTo>
                    <a:lnTo>
                      <a:pt x="8645505" y="6686754"/>
                    </a:lnTo>
                    <a:cubicBezTo>
                      <a:pt x="8649315" y="6623254"/>
                      <a:pt x="8648045" y="6609284"/>
                      <a:pt x="8648045" y="6595314"/>
                    </a:cubicBezTo>
                    <a:cubicBezTo>
                      <a:pt x="8646775" y="6581344"/>
                      <a:pt x="8646775" y="6568644"/>
                      <a:pt x="8650585" y="6506414"/>
                    </a:cubicBezTo>
                    <a:lnTo>
                      <a:pt x="8651855" y="6488634"/>
                    </a:lnTo>
                    <a:lnTo>
                      <a:pt x="8640425" y="6501334"/>
                    </a:lnTo>
                    <a:cubicBezTo>
                      <a:pt x="8639155" y="6488634"/>
                      <a:pt x="8641695" y="6460694"/>
                      <a:pt x="8642965" y="6439104"/>
                    </a:cubicBezTo>
                    <a:cubicBezTo>
                      <a:pt x="8645505" y="6406084"/>
                      <a:pt x="8649315" y="6367984"/>
                      <a:pt x="8646775" y="6333694"/>
                    </a:cubicBezTo>
                    <a:lnTo>
                      <a:pt x="8655665" y="6361634"/>
                    </a:lnTo>
                    <a:lnTo>
                      <a:pt x="8654395" y="6314644"/>
                    </a:lnTo>
                    <a:cubicBezTo>
                      <a:pt x="8654395" y="6299404"/>
                      <a:pt x="8653125" y="6282894"/>
                      <a:pt x="8653125" y="6266384"/>
                    </a:cubicBezTo>
                    <a:cubicBezTo>
                      <a:pt x="8655665" y="6253684"/>
                      <a:pt x="8658205" y="6240984"/>
                      <a:pt x="8659475" y="6230824"/>
                    </a:cubicBezTo>
                    <a:lnTo>
                      <a:pt x="8664555" y="6230824"/>
                    </a:lnTo>
                    <a:cubicBezTo>
                      <a:pt x="8668365" y="6178754"/>
                      <a:pt x="8667095" y="6174944"/>
                      <a:pt x="8663285" y="6171134"/>
                    </a:cubicBezTo>
                    <a:cubicBezTo>
                      <a:pt x="8662015" y="6169864"/>
                      <a:pt x="8659475" y="6168594"/>
                      <a:pt x="8658205" y="6168594"/>
                    </a:cubicBezTo>
                    <a:cubicBezTo>
                      <a:pt x="8656935" y="6166054"/>
                      <a:pt x="8655665" y="6159704"/>
                      <a:pt x="8655665" y="6143194"/>
                    </a:cubicBezTo>
                    <a:cubicBezTo>
                      <a:pt x="8656935" y="6143194"/>
                      <a:pt x="8658205" y="6143194"/>
                      <a:pt x="8660745" y="6141924"/>
                    </a:cubicBezTo>
                    <a:cubicBezTo>
                      <a:pt x="8665825" y="6139384"/>
                      <a:pt x="8667095" y="6133034"/>
                      <a:pt x="8667095" y="6106364"/>
                    </a:cubicBezTo>
                    <a:cubicBezTo>
                      <a:pt x="8668365" y="6096204"/>
                      <a:pt x="8667095" y="6070804"/>
                      <a:pt x="8664555" y="6039054"/>
                    </a:cubicBezTo>
                    <a:cubicBezTo>
                      <a:pt x="8663285" y="6018734"/>
                      <a:pt x="8662015" y="5995874"/>
                      <a:pt x="8660745" y="5973014"/>
                    </a:cubicBezTo>
                    <a:lnTo>
                      <a:pt x="8660745" y="5950154"/>
                    </a:lnTo>
                    <a:cubicBezTo>
                      <a:pt x="8665825" y="5939005"/>
                      <a:pt x="8667095" y="5891065"/>
                      <a:pt x="8665825" y="5750930"/>
                    </a:cubicBezTo>
                    <a:lnTo>
                      <a:pt x="8662015" y="5750930"/>
                    </a:lnTo>
                    <a:lnTo>
                      <a:pt x="8662015" y="5732491"/>
                    </a:lnTo>
                    <a:lnTo>
                      <a:pt x="8653125" y="5728804"/>
                    </a:lnTo>
                    <a:lnTo>
                      <a:pt x="8653125" y="5677175"/>
                    </a:lnTo>
                    <a:lnTo>
                      <a:pt x="8659475" y="5677175"/>
                    </a:lnTo>
                    <a:lnTo>
                      <a:pt x="8655665" y="5529665"/>
                    </a:lnTo>
                    <a:lnTo>
                      <a:pt x="8655665" y="5507538"/>
                    </a:lnTo>
                    <a:cubicBezTo>
                      <a:pt x="8658205" y="5371092"/>
                      <a:pt x="8662015" y="5230957"/>
                      <a:pt x="8655665" y="5135076"/>
                    </a:cubicBezTo>
                    <a:cubicBezTo>
                      <a:pt x="8655665" y="5127701"/>
                      <a:pt x="8655665" y="5124013"/>
                      <a:pt x="8656935" y="5120325"/>
                    </a:cubicBezTo>
                    <a:lnTo>
                      <a:pt x="8659475" y="5116638"/>
                    </a:lnTo>
                    <a:lnTo>
                      <a:pt x="8659475" y="5101886"/>
                    </a:lnTo>
                    <a:cubicBezTo>
                      <a:pt x="8658205" y="5065009"/>
                      <a:pt x="8658205" y="5009693"/>
                      <a:pt x="8656935" y="4950689"/>
                    </a:cubicBezTo>
                    <a:cubicBezTo>
                      <a:pt x="8655665" y="4832681"/>
                      <a:pt x="8653125" y="4699922"/>
                      <a:pt x="8650585" y="4637230"/>
                    </a:cubicBezTo>
                    <a:cubicBezTo>
                      <a:pt x="8650585" y="4629855"/>
                      <a:pt x="8651855" y="4622479"/>
                      <a:pt x="8651855" y="4618792"/>
                    </a:cubicBezTo>
                    <a:cubicBezTo>
                      <a:pt x="8651855" y="4615103"/>
                      <a:pt x="8651855" y="4611416"/>
                      <a:pt x="8653125" y="4611416"/>
                    </a:cubicBezTo>
                    <a:lnTo>
                      <a:pt x="8648045" y="4604040"/>
                    </a:lnTo>
                    <a:lnTo>
                      <a:pt x="8654395" y="4607728"/>
                    </a:lnTo>
                    <a:lnTo>
                      <a:pt x="8655665" y="4604040"/>
                    </a:lnTo>
                    <a:lnTo>
                      <a:pt x="8655665" y="4600353"/>
                    </a:lnTo>
                    <a:cubicBezTo>
                      <a:pt x="8662015" y="4515534"/>
                      <a:pt x="8659475" y="4338522"/>
                      <a:pt x="8656935" y="4179949"/>
                    </a:cubicBezTo>
                    <a:cubicBezTo>
                      <a:pt x="8655665" y="4061941"/>
                      <a:pt x="8653125" y="3914431"/>
                      <a:pt x="8656935" y="3884929"/>
                    </a:cubicBezTo>
                    <a:lnTo>
                      <a:pt x="8660745" y="3884929"/>
                    </a:lnTo>
                    <a:lnTo>
                      <a:pt x="8659475" y="3600972"/>
                    </a:lnTo>
                    <a:lnTo>
                      <a:pt x="8665825" y="3600972"/>
                    </a:lnTo>
                    <a:cubicBezTo>
                      <a:pt x="8665825" y="3571470"/>
                      <a:pt x="8667095" y="3538281"/>
                      <a:pt x="8667095" y="3508779"/>
                    </a:cubicBezTo>
                    <a:lnTo>
                      <a:pt x="8668365" y="3516154"/>
                    </a:lnTo>
                    <a:lnTo>
                      <a:pt x="8667095" y="3468214"/>
                    </a:lnTo>
                    <a:lnTo>
                      <a:pt x="8667095" y="3460838"/>
                    </a:lnTo>
                    <a:lnTo>
                      <a:pt x="8663285" y="3184257"/>
                    </a:lnTo>
                    <a:lnTo>
                      <a:pt x="8655665" y="3184257"/>
                    </a:lnTo>
                    <a:cubicBezTo>
                      <a:pt x="8654395" y="3165818"/>
                      <a:pt x="8654395" y="3147379"/>
                      <a:pt x="8653125" y="3132628"/>
                    </a:cubicBezTo>
                    <a:lnTo>
                      <a:pt x="8654395" y="3136316"/>
                    </a:lnTo>
                    <a:lnTo>
                      <a:pt x="8655665" y="3077312"/>
                    </a:lnTo>
                    <a:cubicBezTo>
                      <a:pt x="8656935" y="3018308"/>
                      <a:pt x="8656935" y="2970367"/>
                      <a:pt x="8656935" y="2926114"/>
                    </a:cubicBezTo>
                    <a:cubicBezTo>
                      <a:pt x="8659475" y="2903988"/>
                      <a:pt x="8662015" y="2881862"/>
                      <a:pt x="8663285" y="2856047"/>
                    </a:cubicBezTo>
                    <a:lnTo>
                      <a:pt x="8664555" y="2844984"/>
                    </a:lnTo>
                    <a:lnTo>
                      <a:pt x="8660745" y="2837608"/>
                    </a:lnTo>
                    <a:cubicBezTo>
                      <a:pt x="8660745" y="2833921"/>
                      <a:pt x="8658205" y="2819170"/>
                      <a:pt x="8656935" y="2752790"/>
                    </a:cubicBezTo>
                    <a:cubicBezTo>
                      <a:pt x="8656935" y="2664284"/>
                      <a:pt x="8654395" y="2594217"/>
                      <a:pt x="8650585" y="2476209"/>
                    </a:cubicBezTo>
                    <a:lnTo>
                      <a:pt x="8660745" y="2369264"/>
                    </a:lnTo>
                    <a:cubicBezTo>
                      <a:pt x="8664555" y="2328699"/>
                      <a:pt x="8664555" y="2317636"/>
                      <a:pt x="8664555" y="2299197"/>
                    </a:cubicBezTo>
                    <a:cubicBezTo>
                      <a:pt x="8664555" y="2284446"/>
                      <a:pt x="8664555" y="2262320"/>
                      <a:pt x="8668365" y="2199628"/>
                    </a:cubicBezTo>
                    <a:lnTo>
                      <a:pt x="8664555" y="2195940"/>
                    </a:lnTo>
                    <a:cubicBezTo>
                      <a:pt x="8663285" y="2173814"/>
                      <a:pt x="8663285" y="2088996"/>
                      <a:pt x="8663285" y="2033679"/>
                    </a:cubicBezTo>
                    <a:cubicBezTo>
                      <a:pt x="8663285" y="1923047"/>
                      <a:pt x="8663285" y="1882481"/>
                      <a:pt x="8660745" y="1871418"/>
                    </a:cubicBezTo>
                    <a:cubicBezTo>
                      <a:pt x="8663285" y="1819790"/>
                      <a:pt x="8664555" y="1771849"/>
                      <a:pt x="8664555" y="1720220"/>
                    </a:cubicBezTo>
                    <a:cubicBezTo>
                      <a:pt x="8664555" y="1661216"/>
                      <a:pt x="8664555" y="1598525"/>
                      <a:pt x="8669635" y="1521082"/>
                    </a:cubicBezTo>
                    <a:close/>
                    <a:moveTo>
                      <a:pt x="27940" y="495300"/>
                    </a:moveTo>
                    <a:lnTo>
                      <a:pt x="27940" y="488950"/>
                    </a:lnTo>
                    <a:lnTo>
                      <a:pt x="29210" y="488950"/>
                    </a:lnTo>
                    <a:cubicBezTo>
                      <a:pt x="27940" y="491490"/>
                      <a:pt x="27940" y="492760"/>
                      <a:pt x="27940" y="495300"/>
                    </a:cubicBezTo>
                    <a:close/>
                    <a:moveTo>
                      <a:pt x="38100" y="6191454"/>
                    </a:moveTo>
                    <a:cubicBezTo>
                      <a:pt x="38100" y="6187644"/>
                      <a:pt x="36830" y="6185104"/>
                      <a:pt x="36830" y="6182564"/>
                    </a:cubicBezTo>
                    <a:lnTo>
                      <a:pt x="38100" y="6182564"/>
                    </a:lnTo>
                    <a:lnTo>
                      <a:pt x="38100" y="6191454"/>
                    </a:lnTo>
                    <a:close/>
                    <a:moveTo>
                      <a:pt x="8594705" y="546100"/>
                    </a:moveTo>
                    <a:lnTo>
                      <a:pt x="8595975" y="577850"/>
                    </a:lnTo>
                    <a:lnTo>
                      <a:pt x="8587085" y="563880"/>
                    </a:lnTo>
                    <a:lnTo>
                      <a:pt x="8589625" y="591820"/>
                    </a:lnTo>
                    <a:cubicBezTo>
                      <a:pt x="8594705" y="647700"/>
                      <a:pt x="8593435" y="669290"/>
                      <a:pt x="8592165" y="718820"/>
                    </a:cubicBezTo>
                    <a:lnTo>
                      <a:pt x="8590895" y="741680"/>
                    </a:lnTo>
                    <a:lnTo>
                      <a:pt x="8588355" y="762000"/>
                    </a:lnTo>
                    <a:cubicBezTo>
                      <a:pt x="8585815" y="786130"/>
                      <a:pt x="8585815" y="817880"/>
                      <a:pt x="8587085" y="843280"/>
                    </a:cubicBezTo>
                    <a:lnTo>
                      <a:pt x="8583275" y="843280"/>
                    </a:lnTo>
                    <a:lnTo>
                      <a:pt x="8583275" y="934730"/>
                    </a:lnTo>
                    <a:lnTo>
                      <a:pt x="8587085" y="934730"/>
                    </a:lnTo>
                    <a:lnTo>
                      <a:pt x="8592165" y="1141244"/>
                    </a:lnTo>
                    <a:lnTo>
                      <a:pt x="8587085" y="1141244"/>
                    </a:lnTo>
                    <a:cubicBezTo>
                      <a:pt x="8587085" y="1159682"/>
                      <a:pt x="8587085" y="1174433"/>
                      <a:pt x="8588355" y="1192872"/>
                    </a:cubicBezTo>
                    <a:lnTo>
                      <a:pt x="8579465" y="1192872"/>
                    </a:lnTo>
                    <a:lnTo>
                      <a:pt x="8579465" y="1200248"/>
                    </a:lnTo>
                    <a:lnTo>
                      <a:pt x="8584545" y="1495267"/>
                    </a:lnTo>
                    <a:cubicBezTo>
                      <a:pt x="8583275" y="1506331"/>
                      <a:pt x="8583275" y="1524770"/>
                      <a:pt x="8582005" y="1550584"/>
                    </a:cubicBezTo>
                    <a:cubicBezTo>
                      <a:pt x="8580735" y="1572710"/>
                      <a:pt x="8579465" y="1605900"/>
                      <a:pt x="8578195" y="1613276"/>
                    </a:cubicBezTo>
                    <a:lnTo>
                      <a:pt x="8576925" y="1613276"/>
                    </a:lnTo>
                    <a:cubicBezTo>
                      <a:pt x="8575655" y="1694406"/>
                      <a:pt x="8576925" y="1790287"/>
                      <a:pt x="8579465" y="1893545"/>
                    </a:cubicBezTo>
                    <a:cubicBezTo>
                      <a:pt x="8582005" y="2011552"/>
                      <a:pt x="8584545" y="2136936"/>
                      <a:pt x="8582005" y="2254944"/>
                    </a:cubicBezTo>
                    <a:lnTo>
                      <a:pt x="8582005" y="2262319"/>
                    </a:lnTo>
                    <a:cubicBezTo>
                      <a:pt x="8583275" y="2273383"/>
                      <a:pt x="8583275" y="2302884"/>
                      <a:pt x="8584545" y="2339762"/>
                    </a:cubicBezTo>
                    <a:cubicBezTo>
                      <a:pt x="8584545" y="2398766"/>
                      <a:pt x="8583275" y="2454082"/>
                      <a:pt x="8583275" y="2513086"/>
                    </a:cubicBezTo>
                    <a:cubicBezTo>
                      <a:pt x="8582005" y="2656908"/>
                      <a:pt x="8579465" y="2808106"/>
                      <a:pt x="8584545" y="2988806"/>
                    </a:cubicBezTo>
                    <a:lnTo>
                      <a:pt x="8575655" y="3132628"/>
                    </a:lnTo>
                    <a:lnTo>
                      <a:pt x="8575655" y="3136316"/>
                    </a:lnTo>
                    <a:cubicBezTo>
                      <a:pt x="8575655" y="3191632"/>
                      <a:pt x="8576925" y="3210071"/>
                      <a:pt x="8583275" y="3213759"/>
                    </a:cubicBezTo>
                    <a:cubicBezTo>
                      <a:pt x="8585815" y="3213759"/>
                      <a:pt x="8587085" y="3213759"/>
                      <a:pt x="8589625" y="3206383"/>
                    </a:cubicBezTo>
                    <a:cubicBezTo>
                      <a:pt x="8589625" y="3224822"/>
                      <a:pt x="8589625" y="3243261"/>
                      <a:pt x="8590895" y="3272762"/>
                    </a:cubicBezTo>
                    <a:cubicBezTo>
                      <a:pt x="8592165" y="3350205"/>
                      <a:pt x="8590895" y="3379708"/>
                      <a:pt x="8590895" y="3394458"/>
                    </a:cubicBezTo>
                    <a:cubicBezTo>
                      <a:pt x="8589625" y="3394458"/>
                      <a:pt x="8588355" y="3394458"/>
                      <a:pt x="8585815" y="3398146"/>
                    </a:cubicBezTo>
                    <a:cubicBezTo>
                      <a:pt x="8582005" y="3405521"/>
                      <a:pt x="8580735" y="3420272"/>
                      <a:pt x="8580735" y="3438711"/>
                    </a:cubicBezTo>
                    <a:lnTo>
                      <a:pt x="8582005" y="3464526"/>
                    </a:lnTo>
                    <a:cubicBezTo>
                      <a:pt x="8585815" y="3545656"/>
                      <a:pt x="8589625" y="3652601"/>
                      <a:pt x="8589625" y="3774297"/>
                    </a:cubicBezTo>
                    <a:lnTo>
                      <a:pt x="8588355" y="3774297"/>
                    </a:lnTo>
                    <a:lnTo>
                      <a:pt x="8588355" y="3755858"/>
                    </a:lnTo>
                    <a:cubicBezTo>
                      <a:pt x="8587085" y="3678415"/>
                      <a:pt x="8585815" y="3671039"/>
                      <a:pt x="8579465" y="3671039"/>
                    </a:cubicBezTo>
                    <a:cubicBezTo>
                      <a:pt x="8571845" y="3671039"/>
                      <a:pt x="8571845" y="3685791"/>
                      <a:pt x="8569305" y="3752170"/>
                    </a:cubicBezTo>
                    <a:lnTo>
                      <a:pt x="8568035" y="3763233"/>
                    </a:lnTo>
                    <a:lnTo>
                      <a:pt x="8571845" y="3770608"/>
                    </a:lnTo>
                    <a:cubicBezTo>
                      <a:pt x="8578195" y="3792735"/>
                      <a:pt x="8578195" y="3958684"/>
                      <a:pt x="8578195" y="4084067"/>
                    </a:cubicBezTo>
                    <a:cubicBezTo>
                      <a:pt x="8578195" y="4301645"/>
                      <a:pt x="8580735" y="4390150"/>
                      <a:pt x="8587085" y="4415965"/>
                    </a:cubicBezTo>
                    <a:lnTo>
                      <a:pt x="8585815" y="4449155"/>
                    </a:lnTo>
                    <a:lnTo>
                      <a:pt x="8583275" y="4449155"/>
                    </a:lnTo>
                    <a:cubicBezTo>
                      <a:pt x="8579465" y="4556099"/>
                      <a:pt x="8582005" y="4596665"/>
                      <a:pt x="8585815" y="4644605"/>
                    </a:cubicBezTo>
                    <a:cubicBezTo>
                      <a:pt x="8589625" y="4688858"/>
                      <a:pt x="8593435" y="4740486"/>
                      <a:pt x="8592165" y="4873246"/>
                    </a:cubicBezTo>
                    <a:cubicBezTo>
                      <a:pt x="8590895" y="4921187"/>
                      <a:pt x="8590895" y="4954376"/>
                      <a:pt x="8589625" y="4969127"/>
                    </a:cubicBezTo>
                    <a:lnTo>
                      <a:pt x="8585815" y="4969127"/>
                    </a:lnTo>
                    <a:lnTo>
                      <a:pt x="8589625" y="5175641"/>
                    </a:lnTo>
                    <a:lnTo>
                      <a:pt x="8589625" y="5186705"/>
                    </a:lnTo>
                    <a:lnTo>
                      <a:pt x="8587085" y="5186705"/>
                    </a:lnTo>
                    <a:lnTo>
                      <a:pt x="8588355" y="5411657"/>
                    </a:lnTo>
                    <a:lnTo>
                      <a:pt x="8583275" y="5385843"/>
                    </a:lnTo>
                    <a:lnTo>
                      <a:pt x="8588355" y="5478036"/>
                    </a:lnTo>
                    <a:cubicBezTo>
                      <a:pt x="8589625" y="5503851"/>
                      <a:pt x="8592165" y="5548103"/>
                      <a:pt x="8593435" y="5588669"/>
                    </a:cubicBezTo>
                    <a:lnTo>
                      <a:pt x="8589625" y="5629235"/>
                    </a:lnTo>
                    <a:cubicBezTo>
                      <a:pt x="8580735" y="5714052"/>
                      <a:pt x="8582005" y="5754618"/>
                      <a:pt x="8583275" y="5817309"/>
                    </a:cubicBezTo>
                    <a:cubicBezTo>
                      <a:pt x="8584545" y="5843123"/>
                      <a:pt x="8584545" y="5872625"/>
                      <a:pt x="8585815" y="5913191"/>
                    </a:cubicBezTo>
                    <a:lnTo>
                      <a:pt x="8580735" y="5952694"/>
                    </a:lnTo>
                    <a:cubicBezTo>
                      <a:pt x="8579465" y="5956504"/>
                      <a:pt x="8579465" y="5959044"/>
                      <a:pt x="8578195" y="5962854"/>
                    </a:cubicBezTo>
                    <a:lnTo>
                      <a:pt x="8585815" y="5962854"/>
                    </a:lnTo>
                    <a:lnTo>
                      <a:pt x="8585815" y="5973014"/>
                    </a:lnTo>
                    <a:lnTo>
                      <a:pt x="8580735" y="5973014"/>
                    </a:lnTo>
                    <a:cubicBezTo>
                      <a:pt x="8578195" y="5985714"/>
                      <a:pt x="8576925" y="6007304"/>
                      <a:pt x="8575655" y="6035244"/>
                    </a:cubicBezTo>
                    <a:cubicBezTo>
                      <a:pt x="8574385" y="6055564"/>
                      <a:pt x="8574385" y="6077154"/>
                      <a:pt x="8571845" y="6102554"/>
                    </a:cubicBezTo>
                    <a:lnTo>
                      <a:pt x="8584545" y="6103824"/>
                    </a:lnTo>
                    <a:cubicBezTo>
                      <a:pt x="8585815" y="6101284"/>
                      <a:pt x="8585815" y="6094934"/>
                      <a:pt x="8587085" y="6088584"/>
                    </a:cubicBezTo>
                    <a:lnTo>
                      <a:pt x="8590895" y="6088584"/>
                    </a:lnTo>
                    <a:cubicBezTo>
                      <a:pt x="8590895" y="6096204"/>
                      <a:pt x="8592165" y="6105094"/>
                      <a:pt x="8593435" y="6113984"/>
                    </a:cubicBezTo>
                    <a:cubicBezTo>
                      <a:pt x="8588355" y="6120334"/>
                      <a:pt x="8588355" y="6138114"/>
                      <a:pt x="8589625" y="6176214"/>
                    </a:cubicBezTo>
                    <a:lnTo>
                      <a:pt x="8589625" y="6186374"/>
                    </a:lnTo>
                    <a:lnTo>
                      <a:pt x="8580735" y="6183834"/>
                    </a:lnTo>
                    <a:lnTo>
                      <a:pt x="8580735" y="6193994"/>
                    </a:lnTo>
                    <a:cubicBezTo>
                      <a:pt x="8582005" y="6224474"/>
                      <a:pt x="8584545" y="6233364"/>
                      <a:pt x="8587085" y="6244794"/>
                    </a:cubicBezTo>
                    <a:cubicBezTo>
                      <a:pt x="8588355" y="6249874"/>
                      <a:pt x="8589625" y="6256224"/>
                      <a:pt x="8590895" y="6265114"/>
                    </a:cubicBezTo>
                    <a:cubicBezTo>
                      <a:pt x="8589625" y="6312104"/>
                      <a:pt x="8584545" y="6324804"/>
                      <a:pt x="8579465" y="6334964"/>
                    </a:cubicBezTo>
                    <a:lnTo>
                      <a:pt x="8578195" y="6337504"/>
                    </a:lnTo>
                    <a:lnTo>
                      <a:pt x="8578195" y="6340044"/>
                    </a:lnTo>
                    <a:cubicBezTo>
                      <a:pt x="8578195" y="6369254"/>
                      <a:pt x="8578195" y="6373064"/>
                      <a:pt x="8584545" y="6374334"/>
                    </a:cubicBezTo>
                    <a:cubicBezTo>
                      <a:pt x="8587085" y="6374334"/>
                      <a:pt x="8588355" y="6374334"/>
                      <a:pt x="8589625" y="6373064"/>
                    </a:cubicBezTo>
                    <a:lnTo>
                      <a:pt x="8589625" y="6380684"/>
                    </a:lnTo>
                    <a:cubicBezTo>
                      <a:pt x="8587085" y="6446724"/>
                      <a:pt x="8589625" y="6494984"/>
                      <a:pt x="8593435" y="6568644"/>
                    </a:cubicBezTo>
                    <a:lnTo>
                      <a:pt x="8594705" y="6581344"/>
                    </a:lnTo>
                    <a:cubicBezTo>
                      <a:pt x="8588355" y="6581344"/>
                      <a:pt x="8588355" y="6587694"/>
                      <a:pt x="8587085" y="6590234"/>
                    </a:cubicBezTo>
                    <a:lnTo>
                      <a:pt x="8587085" y="6591504"/>
                    </a:lnTo>
                    <a:lnTo>
                      <a:pt x="8590895" y="6616904"/>
                    </a:lnTo>
                    <a:lnTo>
                      <a:pt x="8588355" y="6613094"/>
                    </a:lnTo>
                    <a:lnTo>
                      <a:pt x="8589625" y="6641034"/>
                    </a:lnTo>
                    <a:cubicBezTo>
                      <a:pt x="8590895" y="6657544"/>
                      <a:pt x="8592165" y="6661354"/>
                      <a:pt x="8594705" y="6665164"/>
                    </a:cubicBezTo>
                    <a:cubicBezTo>
                      <a:pt x="8595975" y="6667704"/>
                      <a:pt x="8598515" y="6670244"/>
                      <a:pt x="8599785" y="6700724"/>
                    </a:cubicBezTo>
                    <a:lnTo>
                      <a:pt x="8599785" y="6703264"/>
                    </a:lnTo>
                    <a:cubicBezTo>
                      <a:pt x="8602325" y="6709614"/>
                      <a:pt x="8601055" y="6724854"/>
                      <a:pt x="8599785" y="6735014"/>
                    </a:cubicBezTo>
                    <a:lnTo>
                      <a:pt x="8585815" y="6733744"/>
                    </a:lnTo>
                    <a:lnTo>
                      <a:pt x="8560415" y="6731204"/>
                    </a:lnTo>
                    <a:cubicBezTo>
                      <a:pt x="8540095" y="6729934"/>
                      <a:pt x="8521045" y="6731204"/>
                      <a:pt x="8505805" y="6732474"/>
                    </a:cubicBezTo>
                    <a:lnTo>
                      <a:pt x="8505805" y="6728664"/>
                    </a:lnTo>
                    <a:lnTo>
                      <a:pt x="8500725" y="6726124"/>
                    </a:lnTo>
                    <a:lnTo>
                      <a:pt x="8453735" y="6729934"/>
                    </a:lnTo>
                    <a:cubicBezTo>
                      <a:pt x="8409285" y="6732474"/>
                      <a:pt x="8401665" y="6733744"/>
                      <a:pt x="8355945" y="6738824"/>
                    </a:cubicBezTo>
                    <a:cubicBezTo>
                      <a:pt x="8329275" y="6736284"/>
                      <a:pt x="8302605" y="6735014"/>
                      <a:pt x="8275935" y="6735014"/>
                    </a:cubicBezTo>
                    <a:lnTo>
                      <a:pt x="8261965" y="6735014"/>
                    </a:lnTo>
                    <a:cubicBezTo>
                      <a:pt x="8251805" y="6733744"/>
                      <a:pt x="8239105" y="6732474"/>
                      <a:pt x="8222595" y="6732474"/>
                    </a:cubicBezTo>
                    <a:lnTo>
                      <a:pt x="8222595" y="6735014"/>
                    </a:lnTo>
                    <a:lnTo>
                      <a:pt x="8220055" y="6735014"/>
                    </a:lnTo>
                    <a:cubicBezTo>
                      <a:pt x="8218785" y="6733744"/>
                      <a:pt x="8217515" y="6733744"/>
                      <a:pt x="8216245" y="6732474"/>
                    </a:cubicBezTo>
                    <a:lnTo>
                      <a:pt x="8213705" y="6732474"/>
                    </a:lnTo>
                    <a:cubicBezTo>
                      <a:pt x="8202275" y="6735014"/>
                      <a:pt x="8189575" y="6736284"/>
                      <a:pt x="8174335" y="6737554"/>
                    </a:cubicBezTo>
                    <a:lnTo>
                      <a:pt x="8156555" y="6729934"/>
                    </a:lnTo>
                    <a:lnTo>
                      <a:pt x="8150205" y="6735014"/>
                    </a:lnTo>
                    <a:lnTo>
                      <a:pt x="8034635" y="6729934"/>
                    </a:lnTo>
                    <a:cubicBezTo>
                      <a:pt x="8016855" y="6732474"/>
                      <a:pt x="7999075" y="6733744"/>
                      <a:pt x="7982565" y="6736284"/>
                    </a:cubicBezTo>
                    <a:cubicBezTo>
                      <a:pt x="7957165" y="6736284"/>
                      <a:pt x="7933035" y="6735014"/>
                      <a:pt x="7907635" y="6735014"/>
                    </a:cubicBezTo>
                    <a:lnTo>
                      <a:pt x="7907635" y="6729934"/>
                    </a:lnTo>
                    <a:lnTo>
                      <a:pt x="7856835" y="6733744"/>
                    </a:lnTo>
                    <a:cubicBezTo>
                      <a:pt x="7847945" y="6733744"/>
                      <a:pt x="7840325" y="6733744"/>
                      <a:pt x="7830165" y="6732474"/>
                    </a:cubicBezTo>
                    <a:lnTo>
                      <a:pt x="7830165" y="6731204"/>
                    </a:lnTo>
                    <a:cubicBezTo>
                      <a:pt x="7748704" y="6727394"/>
                      <a:pt x="7607482" y="6726124"/>
                      <a:pt x="7441042" y="6726124"/>
                    </a:cubicBezTo>
                    <a:lnTo>
                      <a:pt x="7325038" y="6726124"/>
                    </a:lnTo>
                    <a:lnTo>
                      <a:pt x="7370431" y="6731204"/>
                    </a:lnTo>
                    <a:cubicBezTo>
                      <a:pt x="7340170" y="6731204"/>
                      <a:pt x="7319994" y="6729934"/>
                      <a:pt x="7294776" y="6729934"/>
                    </a:cubicBezTo>
                    <a:cubicBezTo>
                      <a:pt x="7279646" y="6729934"/>
                      <a:pt x="7264515" y="6728664"/>
                      <a:pt x="7249384" y="6728664"/>
                    </a:cubicBezTo>
                    <a:lnTo>
                      <a:pt x="7239297" y="6728664"/>
                    </a:lnTo>
                    <a:cubicBezTo>
                      <a:pt x="7224166" y="6729934"/>
                      <a:pt x="7203991" y="6731204"/>
                      <a:pt x="7193904" y="6733744"/>
                    </a:cubicBezTo>
                    <a:lnTo>
                      <a:pt x="7193904" y="6732474"/>
                    </a:lnTo>
                    <a:cubicBezTo>
                      <a:pt x="7077901" y="6728664"/>
                      <a:pt x="6997202" y="6729934"/>
                      <a:pt x="6931635" y="6733744"/>
                    </a:cubicBezTo>
                    <a:lnTo>
                      <a:pt x="6921548" y="6733744"/>
                    </a:lnTo>
                    <a:cubicBezTo>
                      <a:pt x="6679454" y="6733744"/>
                      <a:pt x="6407097" y="6733744"/>
                      <a:pt x="6346574" y="6726124"/>
                    </a:cubicBezTo>
                    <a:lnTo>
                      <a:pt x="6336486" y="6726124"/>
                    </a:lnTo>
                    <a:cubicBezTo>
                      <a:pt x="6250744" y="6726124"/>
                      <a:pt x="6225526" y="6726124"/>
                      <a:pt x="6220483" y="6732474"/>
                    </a:cubicBezTo>
                    <a:lnTo>
                      <a:pt x="6180134" y="6732474"/>
                    </a:lnTo>
                    <a:lnTo>
                      <a:pt x="6114566" y="6728664"/>
                    </a:lnTo>
                    <a:lnTo>
                      <a:pt x="6054043" y="6733744"/>
                    </a:lnTo>
                    <a:cubicBezTo>
                      <a:pt x="6023781" y="6733744"/>
                      <a:pt x="5993519" y="6733744"/>
                      <a:pt x="5973344" y="6732474"/>
                    </a:cubicBezTo>
                    <a:lnTo>
                      <a:pt x="5973344" y="6723584"/>
                    </a:lnTo>
                    <a:cubicBezTo>
                      <a:pt x="5847254" y="6721044"/>
                      <a:pt x="5660639" y="6722314"/>
                      <a:pt x="5524461" y="6723584"/>
                    </a:cubicBezTo>
                    <a:cubicBezTo>
                      <a:pt x="5463938" y="6723584"/>
                      <a:pt x="5408457" y="6724854"/>
                      <a:pt x="5378195" y="6724854"/>
                    </a:cubicBezTo>
                    <a:lnTo>
                      <a:pt x="5378195" y="6727394"/>
                    </a:lnTo>
                    <a:lnTo>
                      <a:pt x="4964618" y="6727394"/>
                    </a:lnTo>
                    <a:lnTo>
                      <a:pt x="4964618" y="6724854"/>
                    </a:lnTo>
                    <a:cubicBezTo>
                      <a:pt x="4949487" y="6726124"/>
                      <a:pt x="4934356" y="6726124"/>
                      <a:pt x="4924269" y="6727394"/>
                    </a:cubicBezTo>
                    <a:lnTo>
                      <a:pt x="4788090" y="6727394"/>
                    </a:lnTo>
                    <a:cubicBezTo>
                      <a:pt x="4429993" y="6727394"/>
                      <a:pt x="4056764" y="6727394"/>
                      <a:pt x="3728928" y="6731204"/>
                    </a:cubicBezTo>
                    <a:lnTo>
                      <a:pt x="3708753" y="6731204"/>
                    </a:lnTo>
                    <a:cubicBezTo>
                      <a:pt x="3673447" y="6731204"/>
                      <a:pt x="3643186" y="6732474"/>
                      <a:pt x="3607881" y="6732474"/>
                    </a:cubicBezTo>
                    <a:lnTo>
                      <a:pt x="3436397" y="6735014"/>
                    </a:lnTo>
                    <a:lnTo>
                      <a:pt x="3471702" y="6737554"/>
                    </a:lnTo>
                    <a:lnTo>
                      <a:pt x="3396047" y="6737554"/>
                    </a:lnTo>
                    <a:cubicBezTo>
                      <a:pt x="3370830" y="6733744"/>
                      <a:pt x="3325437" y="6731204"/>
                      <a:pt x="3295175" y="6728664"/>
                    </a:cubicBezTo>
                    <a:lnTo>
                      <a:pt x="3290131" y="6735014"/>
                    </a:lnTo>
                    <a:lnTo>
                      <a:pt x="3285088" y="6729934"/>
                    </a:lnTo>
                    <a:cubicBezTo>
                      <a:pt x="3269957" y="6731204"/>
                      <a:pt x="3174128" y="6729934"/>
                      <a:pt x="3093429" y="6729934"/>
                    </a:cubicBezTo>
                    <a:lnTo>
                      <a:pt x="2861422" y="6729934"/>
                    </a:lnTo>
                    <a:lnTo>
                      <a:pt x="2861422" y="6733744"/>
                    </a:lnTo>
                    <a:cubicBezTo>
                      <a:pt x="2841248" y="6733744"/>
                      <a:pt x="2826117" y="6733744"/>
                      <a:pt x="2805942" y="6735014"/>
                    </a:cubicBezTo>
                    <a:lnTo>
                      <a:pt x="2800899" y="6735014"/>
                    </a:lnTo>
                    <a:cubicBezTo>
                      <a:pt x="2745419" y="6736284"/>
                      <a:pt x="2684895" y="6737554"/>
                      <a:pt x="2614284" y="6738824"/>
                    </a:cubicBezTo>
                    <a:cubicBezTo>
                      <a:pt x="2619328" y="6737554"/>
                      <a:pt x="2619328" y="6736284"/>
                      <a:pt x="2624372" y="6735014"/>
                    </a:cubicBezTo>
                    <a:cubicBezTo>
                      <a:pt x="2629415" y="6728664"/>
                      <a:pt x="2599154" y="6724854"/>
                      <a:pt x="2584023" y="6723584"/>
                    </a:cubicBezTo>
                    <a:lnTo>
                      <a:pt x="2573935" y="6723584"/>
                    </a:lnTo>
                    <a:cubicBezTo>
                      <a:pt x="2437757" y="6722314"/>
                      <a:pt x="2412539" y="6723584"/>
                      <a:pt x="2392365" y="6727394"/>
                    </a:cubicBezTo>
                    <a:cubicBezTo>
                      <a:pt x="2387321" y="6728664"/>
                      <a:pt x="2372190" y="6729934"/>
                      <a:pt x="2261230" y="6728664"/>
                    </a:cubicBezTo>
                    <a:lnTo>
                      <a:pt x="2251143" y="6728664"/>
                    </a:lnTo>
                    <a:cubicBezTo>
                      <a:pt x="2236012" y="6729934"/>
                      <a:pt x="2225925" y="6731204"/>
                      <a:pt x="2220881" y="6732474"/>
                    </a:cubicBezTo>
                    <a:cubicBezTo>
                      <a:pt x="2089747" y="6733744"/>
                      <a:pt x="2044354" y="6735014"/>
                      <a:pt x="2009048" y="6736284"/>
                    </a:cubicBezTo>
                    <a:lnTo>
                      <a:pt x="1882957" y="6733744"/>
                    </a:lnTo>
                    <a:cubicBezTo>
                      <a:pt x="1837565" y="6732474"/>
                      <a:pt x="1812347" y="6732474"/>
                      <a:pt x="1797216" y="6731204"/>
                    </a:cubicBezTo>
                    <a:lnTo>
                      <a:pt x="1797216" y="6722314"/>
                    </a:lnTo>
                    <a:lnTo>
                      <a:pt x="1197023" y="6719774"/>
                    </a:lnTo>
                    <a:lnTo>
                      <a:pt x="1212154" y="6724854"/>
                    </a:lnTo>
                    <a:cubicBezTo>
                      <a:pt x="1171805" y="6726124"/>
                      <a:pt x="1091107" y="6728664"/>
                      <a:pt x="1035627" y="6728664"/>
                    </a:cubicBezTo>
                    <a:cubicBezTo>
                      <a:pt x="1010409" y="6728664"/>
                      <a:pt x="985191" y="6729934"/>
                      <a:pt x="965016" y="6729934"/>
                    </a:cubicBezTo>
                    <a:lnTo>
                      <a:pt x="840740" y="6729934"/>
                    </a:lnTo>
                    <a:lnTo>
                      <a:pt x="840740" y="6726124"/>
                    </a:lnTo>
                    <a:lnTo>
                      <a:pt x="836930" y="6727394"/>
                    </a:lnTo>
                    <a:cubicBezTo>
                      <a:pt x="830580" y="6728664"/>
                      <a:pt x="805180" y="6729934"/>
                      <a:pt x="778510" y="6731204"/>
                    </a:cubicBezTo>
                    <a:lnTo>
                      <a:pt x="778510" y="6726124"/>
                    </a:lnTo>
                    <a:cubicBezTo>
                      <a:pt x="754380" y="6724854"/>
                      <a:pt x="734060" y="6726124"/>
                      <a:pt x="713740" y="6728664"/>
                    </a:cubicBezTo>
                    <a:cubicBezTo>
                      <a:pt x="687070" y="6731204"/>
                      <a:pt x="660400" y="6733744"/>
                      <a:pt x="623570" y="6728664"/>
                    </a:cubicBezTo>
                    <a:cubicBezTo>
                      <a:pt x="614680" y="6728664"/>
                      <a:pt x="601980" y="6726124"/>
                      <a:pt x="589280" y="6724854"/>
                    </a:cubicBezTo>
                    <a:cubicBezTo>
                      <a:pt x="561340" y="6721044"/>
                      <a:pt x="551180" y="6719774"/>
                      <a:pt x="546100" y="6724854"/>
                    </a:cubicBezTo>
                    <a:lnTo>
                      <a:pt x="544830" y="6726124"/>
                    </a:lnTo>
                    <a:cubicBezTo>
                      <a:pt x="537210" y="6726124"/>
                      <a:pt x="529590" y="6726124"/>
                      <a:pt x="520700" y="6727394"/>
                    </a:cubicBezTo>
                    <a:cubicBezTo>
                      <a:pt x="497840" y="6728664"/>
                      <a:pt x="474980" y="6729934"/>
                      <a:pt x="448310" y="6726124"/>
                    </a:cubicBezTo>
                    <a:lnTo>
                      <a:pt x="445770" y="6726124"/>
                    </a:lnTo>
                    <a:cubicBezTo>
                      <a:pt x="444500" y="6726124"/>
                      <a:pt x="443230" y="6726124"/>
                      <a:pt x="443230" y="6727394"/>
                    </a:cubicBezTo>
                    <a:lnTo>
                      <a:pt x="429260" y="6724854"/>
                    </a:lnTo>
                    <a:cubicBezTo>
                      <a:pt x="416560" y="6722314"/>
                      <a:pt x="393700" y="6723584"/>
                      <a:pt x="373380" y="6724854"/>
                    </a:cubicBezTo>
                    <a:cubicBezTo>
                      <a:pt x="363220" y="6724854"/>
                      <a:pt x="351790" y="6726124"/>
                      <a:pt x="346710" y="6726124"/>
                    </a:cubicBezTo>
                    <a:lnTo>
                      <a:pt x="345440" y="6721044"/>
                    </a:lnTo>
                    <a:cubicBezTo>
                      <a:pt x="323850" y="6727394"/>
                      <a:pt x="297180" y="6727394"/>
                      <a:pt x="266700" y="6726124"/>
                    </a:cubicBezTo>
                    <a:cubicBezTo>
                      <a:pt x="242570" y="6724854"/>
                      <a:pt x="214630" y="6724854"/>
                      <a:pt x="185420" y="6727394"/>
                    </a:cubicBezTo>
                    <a:lnTo>
                      <a:pt x="189230" y="6722314"/>
                    </a:lnTo>
                    <a:lnTo>
                      <a:pt x="166370" y="6724854"/>
                    </a:lnTo>
                    <a:cubicBezTo>
                      <a:pt x="163830" y="6724854"/>
                      <a:pt x="161290" y="6724854"/>
                      <a:pt x="157480" y="6726124"/>
                    </a:cubicBezTo>
                    <a:lnTo>
                      <a:pt x="156210" y="6719774"/>
                    </a:lnTo>
                    <a:cubicBezTo>
                      <a:pt x="139700" y="6721044"/>
                      <a:pt x="123190" y="6722314"/>
                      <a:pt x="101600" y="6721044"/>
                    </a:cubicBezTo>
                    <a:lnTo>
                      <a:pt x="97790" y="6721044"/>
                    </a:lnTo>
                    <a:lnTo>
                      <a:pt x="87630" y="6719774"/>
                    </a:lnTo>
                    <a:lnTo>
                      <a:pt x="87630" y="6699454"/>
                    </a:lnTo>
                    <a:lnTo>
                      <a:pt x="74930" y="6699454"/>
                    </a:lnTo>
                    <a:lnTo>
                      <a:pt x="74930" y="6693104"/>
                    </a:lnTo>
                    <a:cubicBezTo>
                      <a:pt x="76200" y="6679134"/>
                      <a:pt x="77470" y="6670244"/>
                      <a:pt x="80010" y="6660084"/>
                    </a:cubicBezTo>
                    <a:lnTo>
                      <a:pt x="80010" y="6657544"/>
                    </a:lnTo>
                    <a:cubicBezTo>
                      <a:pt x="85090" y="6633414"/>
                      <a:pt x="88900" y="6606744"/>
                      <a:pt x="87630" y="6536894"/>
                    </a:cubicBezTo>
                    <a:lnTo>
                      <a:pt x="83820" y="6536894"/>
                    </a:lnTo>
                    <a:cubicBezTo>
                      <a:pt x="85090" y="6515304"/>
                      <a:pt x="86360" y="6497524"/>
                      <a:pt x="88900" y="6487364"/>
                    </a:cubicBezTo>
                    <a:cubicBezTo>
                      <a:pt x="88900" y="6439104"/>
                      <a:pt x="87630" y="6436564"/>
                      <a:pt x="81280" y="6436564"/>
                    </a:cubicBezTo>
                    <a:cubicBezTo>
                      <a:pt x="81280" y="6423864"/>
                      <a:pt x="80010" y="6413704"/>
                      <a:pt x="77470" y="6401004"/>
                    </a:cubicBezTo>
                    <a:cubicBezTo>
                      <a:pt x="76200" y="6390844"/>
                      <a:pt x="73660" y="6379414"/>
                      <a:pt x="73660" y="6365444"/>
                    </a:cubicBezTo>
                    <a:lnTo>
                      <a:pt x="78740" y="6365444"/>
                    </a:lnTo>
                    <a:lnTo>
                      <a:pt x="78740" y="6359094"/>
                    </a:lnTo>
                    <a:cubicBezTo>
                      <a:pt x="81280" y="6295594"/>
                      <a:pt x="77470" y="6287974"/>
                      <a:pt x="73660" y="6280354"/>
                    </a:cubicBezTo>
                    <a:cubicBezTo>
                      <a:pt x="72390" y="6277814"/>
                      <a:pt x="71120" y="6274004"/>
                      <a:pt x="69850" y="6263844"/>
                    </a:cubicBezTo>
                    <a:lnTo>
                      <a:pt x="78740" y="6262574"/>
                    </a:lnTo>
                    <a:lnTo>
                      <a:pt x="77470" y="6230824"/>
                    </a:lnTo>
                    <a:lnTo>
                      <a:pt x="86360" y="6244794"/>
                    </a:lnTo>
                    <a:lnTo>
                      <a:pt x="83820" y="6216854"/>
                    </a:lnTo>
                    <a:cubicBezTo>
                      <a:pt x="78740" y="6160974"/>
                      <a:pt x="80010" y="6139384"/>
                      <a:pt x="81280" y="6089854"/>
                    </a:cubicBezTo>
                    <a:lnTo>
                      <a:pt x="82550" y="6066994"/>
                    </a:lnTo>
                    <a:lnTo>
                      <a:pt x="85090" y="6046674"/>
                    </a:lnTo>
                    <a:cubicBezTo>
                      <a:pt x="87630" y="6022544"/>
                      <a:pt x="87630" y="5992064"/>
                      <a:pt x="86360" y="5966664"/>
                    </a:cubicBezTo>
                    <a:lnTo>
                      <a:pt x="88900" y="5966664"/>
                    </a:lnTo>
                    <a:cubicBezTo>
                      <a:pt x="87630" y="5960314"/>
                      <a:pt x="87630" y="5955234"/>
                      <a:pt x="87630" y="5950154"/>
                    </a:cubicBezTo>
                    <a:lnTo>
                      <a:pt x="87630" y="5876314"/>
                    </a:lnTo>
                    <a:lnTo>
                      <a:pt x="83820" y="5876314"/>
                    </a:lnTo>
                    <a:lnTo>
                      <a:pt x="78740" y="5669800"/>
                    </a:lnTo>
                    <a:lnTo>
                      <a:pt x="83820" y="5669800"/>
                    </a:lnTo>
                    <a:cubicBezTo>
                      <a:pt x="83820" y="5651361"/>
                      <a:pt x="83820" y="5636610"/>
                      <a:pt x="82550" y="5618171"/>
                    </a:cubicBezTo>
                    <a:lnTo>
                      <a:pt x="91440" y="5618171"/>
                    </a:lnTo>
                    <a:lnTo>
                      <a:pt x="91440" y="5610796"/>
                    </a:lnTo>
                    <a:lnTo>
                      <a:pt x="86360" y="5315776"/>
                    </a:lnTo>
                    <a:cubicBezTo>
                      <a:pt x="87630" y="5304712"/>
                      <a:pt x="87630" y="5286274"/>
                      <a:pt x="88900" y="5260459"/>
                    </a:cubicBezTo>
                    <a:cubicBezTo>
                      <a:pt x="90170" y="5238333"/>
                      <a:pt x="91440" y="5205143"/>
                      <a:pt x="92710" y="5197768"/>
                    </a:cubicBezTo>
                    <a:lnTo>
                      <a:pt x="93980" y="5197768"/>
                    </a:lnTo>
                    <a:cubicBezTo>
                      <a:pt x="95250" y="5116637"/>
                      <a:pt x="92710" y="5020756"/>
                      <a:pt x="91440" y="4917499"/>
                    </a:cubicBezTo>
                    <a:cubicBezTo>
                      <a:pt x="88900" y="4799491"/>
                      <a:pt x="86360" y="4674107"/>
                      <a:pt x="88900" y="4552412"/>
                    </a:cubicBezTo>
                    <a:lnTo>
                      <a:pt x="88900" y="4545036"/>
                    </a:lnTo>
                    <a:cubicBezTo>
                      <a:pt x="87630" y="4533973"/>
                      <a:pt x="87630" y="4504471"/>
                      <a:pt x="86360" y="4467593"/>
                    </a:cubicBezTo>
                    <a:cubicBezTo>
                      <a:pt x="86360" y="4408589"/>
                      <a:pt x="87630" y="4353273"/>
                      <a:pt x="87630" y="4294270"/>
                    </a:cubicBezTo>
                    <a:cubicBezTo>
                      <a:pt x="88900" y="4150447"/>
                      <a:pt x="91440" y="3999250"/>
                      <a:pt x="86360" y="3814862"/>
                    </a:cubicBezTo>
                    <a:lnTo>
                      <a:pt x="95250" y="3671039"/>
                    </a:lnTo>
                    <a:lnTo>
                      <a:pt x="95250" y="3667352"/>
                    </a:lnTo>
                    <a:cubicBezTo>
                      <a:pt x="95250" y="3612036"/>
                      <a:pt x="93980" y="3593597"/>
                      <a:pt x="87630" y="3589909"/>
                    </a:cubicBezTo>
                    <a:cubicBezTo>
                      <a:pt x="85090" y="3589909"/>
                      <a:pt x="83820" y="3589909"/>
                      <a:pt x="81280" y="3597285"/>
                    </a:cubicBezTo>
                    <a:cubicBezTo>
                      <a:pt x="81280" y="3578846"/>
                      <a:pt x="81280" y="3560407"/>
                      <a:pt x="80010" y="3530905"/>
                    </a:cubicBezTo>
                    <a:cubicBezTo>
                      <a:pt x="78740" y="3453462"/>
                      <a:pt x="80010" y="3423960"/>
                      <a:pt x="80010" y="3409210"/>
                    </a:cubicBezTo>
                    <a:cubicBezTo>
                      <a:pt x="81280" y="3409210"/>
                      <a:pt x="82550" y="3409210"/>
                      <a:pt x="85090" y="3405521"/>
                    </a:cubicBezTo>
                    <a:cubicBezTo>
                      <a:pt x="88900" y="3398146"/>
                      <a:pt x="90170" y="3383395"/>
                      <a:pt x="90170" y="3364956"/>
                    </a:cubicBezTo>
                    <a:lnTo>
                      <a:pt x="90170" y="3361269"/>
                    </a:lnTo>
                    <a:lnTo>
                      <a:pt x="88900" y="3342830"/>
                    </a:lnTo>
                    <a:cubicBezTo>
                      <a:pt x="85090" y="3261700"/>
                      <a:pt x="81280" y="3154755"/>
                      <a:pt x="81280" y="3033059"/>
                    </a:cubicBezTo>
                    <a:lnTo>
                      <a:pt x="82550" y="3033059"/>
                    </a:lnTo>
                    <a:lnTo>
                      <a:pt x="82550" y="3051498"/>
                    </a:lnTo>
                    <a:cubicBezTo>
                      <a:pt x="83820" y="3128940"/>
                      <a:pt x="85090" y="3136316"/>
                      <a:pt x="91440" y="3136316"/>
                    </a:cubicBezTo>
                    <a:cubicBezTo>
                      <a:pt x="99060" y="3136316"/>
                      <a:pt x="99060" y="3121565"/>
                      <a:pt x="101600" y="3055185"/>
                    </a:cubicBezTo>
                    <a:lnTo>
                      <a:pt x="102870" y="3044122"/>
                    </a:lnTo>
                    <a:lnTo>
                      <a:pt x="99060" y="3036747"/>
                    </a:lnTo>
                    <a:cubicBezTo>
                      <a:pt x="92710" y="3014620"/>
                      <a:pt x="92710" y="2848672"/>
                      <a:pt x="92710" y="2723288"/>
                    </a:cubicBezTo>
                    <a:cubicBezTo>
                      <a:pt x="92710" y="2505711"/>
                      <a:pt x="90170" y="2417205"/>
                      <a:pt x="83820" y="2391391"/>
                    </a:cubicBezTo>
                    <a:lnTo>
                      <a:pt x="85090" y="2358201"/>
                    </a:lnTo>
                    <a:lnTo>
                      <a:pt x="87630" y="2358201"/>
                    </a:lnTo>
                    <a:cubicBezTo>
                      <a:pt x="91440" y="2251256"/>
                      <a:pt x="88900" y="2210691"/>
                      <a:pt x="85090" y="2162750"/>
                    </a:cubicBezTo>
                    <a:cubicBezTo>
                      <a:pt x="81280" y="2118497"/>
                      <a:pt x="77470" y="2066868"/>
                      <a:pt x="78740" y="1934110"/>
                    </a:cubicBezTo>
                    <a:cubicBezTo>
                      <a:pt x="80010" y="1886169"/>
                      <a:pt x="80010" y="1852979"/>
                      <a:pt x="81280" y="1838228"/>
                    </a:cubicBezTo>
                    <a:lnTo>
                      <a:pt x="85090" y="1838228"/>
                    </a:lnTo>
                    <a:lnTo>
                      <a:pt x="81280" y="1631714"/>
                    </a:lnTo>
                    <a:lnTo>
                      <a:pt x="81280" y="1620651"/>
                    </a:lnTo>
                    <a:lnTo>
                      <a:pt x="83820" y="1620651"/>
                    </a:lnTo>
                    <a:lnTo>
                      <a:pt x="82550" y="1395698"/>
                    </a:lnTo>
                    <a:lnTo>
                      <a:pt x="87630" y="1421512"/>
                    </a:lnTo>
                    <a:lnTo>
                      <a:pt x="82550" y="1329319"/>
                    </a:lnTo>
                    <a:cubicBezTo>
                      <a:pt x="81280" y="1303505"/>
                      <a:pt x="78740" y="1262939"/>
                      <a:pt x="77470" y="1218686"/>
                    </a:cubicBezTo>
                    <a:lnTo>
                      <a:pt x="81280" y="1178121"/>
                    </a:lnTo>
                    <a:cubicBezTo>
                      <a:pt x="90170" y="1093303"/>
                      <a:pt x="88900" y="1052738"/>
                      <a:pt x="87630" y="990046"/>
                    </a:cubicBezTo>
                    <a:cubicBezTo>
                      <a:pt x="86360" y="964232"/>
                      <a:pt x="86360" y="934730"/>
                      <a:pt x="85090" y="894164"/>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19623" y="83820"/>
                      <a:pt x="1060844" y="85090"/>
                      <a:pt x="1227284" y="85090"/>
                    </a:cubicBezTo>
                    <a:lnTo>
                      <a:pt x="1343288" y="85090"/>
                    </a:lnTo>
                    <a:lnTo>
                      <a:pt x="1297895" y="80010"/>
                    </a:lnTo>
                    <a:cubicBezTo>
                      <a:pt x="1328157" y="80010"/>
                      <a:pt x="1348332" y="81280"/>
                      <a:pt x="1373550" y="81280"/>
                    </a:cubicBezTo>
                    <a:cubicBezTo>
                      <a:pt x="1388681" y="81280"/>
                      <a:pt x="1403812" y="82550"/>
                      <a:pt x="1418942" y="82550"/>
                    </a:cubicBezTo>
                    <a:lnTo>
                      <a:pt x="1429030" y="82550"/>
                    </a:lnTo>
                    <a:cubicBezTo>
                      <a:pt x="1444161" y="81280"/>
                      <a:pt x="1464335" y="80010"/>
                      <a:pt x="1474422" y="77470"/>
                    </a:cubicBezTo>
                    <a:lnTo>
                      <a:pt x="1474422" y="78740"/>
                    </a:lnTo>
                    <a:cubicBezTo>
                      <a:pt x="1590426" y="83820"/>
                      <a:pt x="1671124" y="82550"/>
                      <a:pt x="1736691" y="78740"/>
                    </a:cubicBezTo>
                    <a:lnTo>
                      <a:pt x="1746779" y="78740"/>
                    </a:lnTo>
                    <a:cubicBezTo>
                      <a:pt x="1988873" y="78740"/>
                      <a:pt x="2261229" y="78740"/>
                      <a:pt x="2321753" y="86360"/>
                    </a:cubicBezTo>
                    <a:lnTo>
                      <a:pt x="2331840" y="86360"/>
                    </a:lnTo>
                    <a:cubicBezTo>
                      <a:pt x="2422626" y="86360"/>
                      <a:pt x="2442800" y="86360"/>
                      <a:pt x="2447844" y="80010"/>
                    </a:cubicBezTo>
                    <a:lnTo>
                      <a:pt x="2488193" y="80010"/>
                    </a:lnTo>
                    <a:lnTo>
                      <a:pt x="2553760" y="83820"/>
                    </a:lnTo>
                    <a:lnTo>
                      <a:pt x="2614284" y="78740"/>
                    </a:lnTo>
                    <a:cubicBezTo>
                      <a:pt x="2644546" y="78740"/>
                      <a:pt x="2674807" y="78740"/>
                      <a:pt x="2694982" y="80010"/>
                    </a:cubicBezTo>
                    <a:lnTo>
                      <a:pt x="2694982" y="88900"/>
                    </a:lnTo>
                    <a:cubicBezTo>
                      <a:pt x="2821073" y="91440"/>
                      <a:pt x="3007687" y="90170"/>
                      <a:pt x="3143865" y="88900"/>
                    </a:cubicBezTo>
                    <a:cubicBezTo>
                      <a:pt x="3204389" y="88900"/>
                      <a:pt x="3259869" y="87630"/>
                      <a:pt x="3290131" y="87630"/>
                    </a:cubicBezTo>
                    <a:lnTo>
                      <a:pt x="3290131" y="85090"/>
                    </a:lnTo>
                    <a:lnTo>
                      <a:pt x="3703709" y="85090"/>
                    </a:lnTo>
                    <a:lnTo>
                      <a:pt x="3703709" y="87630"/>
                    </a:lnTo>
                    <a:cubicBezTo>
                      <a:pt x="3718839" y="86360"/>
                      <a:pt x="3733971" y="86360"/>
                      <a:pt x="3744058" y="85090"/>
                    </a:cubicBezTo>
                    <a:lnTo>
                      <a:pt x="3880236" y="85090"/>
                    </a:lnTo>
                    <a:cubicBezTo>
                      <a:pt x="4238334" y="85090"/>
                      <a:pt x="4611562" y="85090"/>
                      <a:pt x="4939399" y="81280"/>
                    </a:cubicBezTo>
                    <a:lnTo>
                      <a:pt x="4959574" y="81280"/>
                    </a:lnTo>
                    <a:cubicBezTo>
                      <a:pt x="4994879" y="81280"/>
                      <a:pt x="5025141" y="80010"/>
                      <a:pt x="5060447" y="80010"/>
                    </a:cubicBezTo>
                    <a:lnTo>
                      <a:pt x="5231929" y="77470"/>
                    </a:lnTo>
                    <a:lnTo>
                      <a:pt x="5196624" y="74930"/>
                    </a:lnTo>
                    <a:lnTo>
                      <a:pt x="5272279" y="74930"/>
                    </a:lnTo>
                    <a:cubicBezTo>
                      <a:pt x="5297497" y="78740"/>
                      <a:pt x="5342889" y="81280"/>
                      <a:pt x="5373151" y="83820"/>
                    </a:cubicBezTo>
                    <a:lnTo>
                      <a:pt x="5378195" y="77470"/>
                    </a:lnTo>
                    <a:lnTo>
                      <a:pt x="5383238" y="82550"/>
                    </a:lnTo>
                    <a:cubicBezTo>
                      <a:pt x="5398370" y="81280"/>
                      <a:pt x="5494198" y="82550"/>
                      <a:pt x="5574897" y="82550"/>
                    </a:cubicBezTo>
                    <a:lnTo>
                      <a:pt x="5806904" y="82550"/>
                    </a:lnTo>
                    <a:lnTo>
                      <a:pt x="5806904" y="78740"/>
                    </a:lnTo>
                    <a:cubicBezTo>
                      <a:pt x="5827078" y="78740"/>
                      <a:pt x="5842210" y="78740"/>
                      <a:pt x="5862384" y="77470"/>
                    </a:cubicBezTo>
                    <a:lnTo>
                      <a:pt x="5867428" y="77470"/>
                    </a:lnTo>
                    <a:cubicBezTo>
                      <a:pt x="5922907" y="76200"/>
                      <a:pt x="5983432" y="74930"/>
                      <a:pt x="6054042" y="73660"/>
                    </a:cubicBezTo>
                    <a:cubicBezTo>
                      <a:pt x="6048998" y="74930"/>
                      <a:pt x="6048998" y="76200"/>
                      <a:pt x="6043955" y="77470"/>
                    </a:cubicBezTo>
                    <a:cubicBezTo>
                      <a:pt x="6038911" y="83820"/>
                      <a:pt x="6069173" y="87630"/>
                      <a:pt x="6084304" y="88900"/>
                    </a:cubicBezTo>
                    <a:lnTo>
                      <a:pt x="6094391" y="88900"/>
                    </a:lnTo>
                    <a:cubicBezTo>
                      <a:pt x="6230569" y="90170"/>
                      <a:pt x="6255788" y="88900"/>
                      <a:pt x="6275962" y="85090"/>
                    </a:cubicBezTo>
                    <a:cubicBezTo>
                      <a:pt x="6281006" y="83820"/>
                      <a:pt x="6291093" y="82550"/>
                      <a:pt x="6407097" y="83820"/>
                    </a:cubicBezTo>
                    <a:lnTo>
                      <a:pt x="6417183" y="83820"/>
                    </a:lnTo>
                    <a:cubicBezTo>
                      <a:pt x="6432315" y="82550"/>
                      <a:pt x="6442402" y="81280"/>
                      <a:pt x="6447446" y="80010"/>
                    </a:cubicBezTo>
                    <a:cubicBezTo>
                      <a:pt x="6578580" y="78740"/>
                      <a:pt x="6623973" y="77470"/>
                      <a:pt x="6659278" y="76200"/>
                    </a:cubicBezTo>
                    <a:lnTo>
                      <a:pt x="6785369" y="78740"/>
                    </a:lnTo>
                    <a:cubicBezTo>
                      <a:pt x="6830761" y="80010"/>
                      <a:pt x="6855980" y="80010"/>
                      <a:pt x="6871111" y="81280"/>
                    </a:cubicBezTo>
                    <a:lnTo>
                      <a:pt x="6871111" y="90170"/>
                    </a:lnTo>
                    <a:lnTo>
                      <a:pt x="7471304" y="92710"/>
                    </a:lnTo>
                    <a:lnTo>
                      <a:pt x="7451129" y="91440"/>
                    </a:lnTo>
                    <a:cubicBezTo>
                      <a:pt x="7491478" y="90170"/>
                      <a:pt x="7572177" y="87630"/>
                      <a:pt x="7627656" y="87630"/>
                    </a:cubicBezTo>
                    <a:cubicBezTo>
                      <a:pt x="7748704" y="85090"/>
                      <a:pt x="7799139" y="83820"/>
                      <a:pt x="7817465" y="81280"/>
                    </a:cubicBezTo>
                    <a:lnTo>
                      <a:pt x="7827625" y="81280"/>
                    </a:lnTo>
                    <a:lnTo>
                      <a:pt x="7830165" y="85090"/>
                    </a:lnTo>
                    <a:lnTo>
                      <a:pt x="7830165" y="63500"/>
                    </a:lnTo>
                    <a:lnTo>
                      <a:pt x="7832705" y="63500"/>
                    </a:lnTo>
                    <a:lnTo>
                      <a:pt x="7831435" y="85090"/>
                    </a:lnTo>
                    <a:lnTo>
                      <a:pt x="7835245" y="83820"/>
                    </a:lnTo>
                    <a:cubicBezTo>
                      <a:pt x="7841595" y="82550"/>
                      <a:pt x="7866995" y="81280"/>
                      <a:pt x="7893665" y="80010"/>
                    </a:cubicBezTo>
                    <a:lnTo>
                      <a:pt x="7893665" y="85090"/>
                    </a:lnTo>
                    <a:cubicBezTo>
                      <a:pt x="7917795" y="86360"/>
                      <a:pt x="7938115" y="85090"/>
                      <a:pt x="7958435" y="82550"/>
                    </a:cubicBezTo>
                    <a:cubicBezTo>
                      <a:pt x="7985105" y="80010"/>
                      <a:pt x="8011775" y="77470"/>
                      <a:pt x="8048605" y="82550"/>
                    </a:cubicBezTo>
                    <a:cubicBezTo>
                      <a:pt x="8057495" y="82550"/>
                      <a:pt x="8070195" y="85090"/>
                      <a:pt x="8082895" y="86360"/>
                    </a:cubicBezTo>
                    <a:cubicBezTo>
                      <a:pt x="8110835" y="90170"/>
                      <a:pt x="8120995" y="91440"/>
                      <a:pt x="8126075" y="86360"/>
                    </a:cubicBezTo>
                    <a:lnTo>
                      <a:pt x="8127345" y="85090"/>
                    </a:lnTo>
                    <a:cubicBezTo>
                      <a:pt x="8134965" y="85090"/>
                      <a:pt x="8142585" y="85090"/>
                      <a:pt x="8151475" y="83820"/>
                    </a:cubicBezTo>
                    <a:cubicBezTo>
                      <a:pt x="8174335" y="82550"/>
                      <a:pt x="8197195" y="81280"/>
                      <a:pt x="8223865" y="85090"/>
                    </a:cubicBezTo>
                    <a:lnTo>
                      <a:pt x="8226405" y="85090"/>
                    </a:lnTo>
                    <a:cubicBezTo>
                      <a:pt x="8227675" y="85090"/>
                      <a:pt x="8228945" y="85090"/>
                      <a:pt x="8228945" y="83820"/>
                    </a:cubicBezTo>
                    <a:lnTo>
                      <a:pt x="8242915" y="86360"/>
                    </a:lnTo>
                    <a:cubicBezTo>
                      <a:pt x="8255615" y="88900"/>
                      <a:pt x="8278475" y="87630"/>
                      <a:pt x="8298795" y="86360"/>
                    </a:cubicBezTo>
                    <a:cubicBezTo>
                      <a:pt x="8308955" y="86360"/>
                      <a:pt x="8320385" y="85090"/>
                      <a:pt x="8326735" y="85090"/>
                    </a:cubicBezTo>
                    <a:lnTo>
                      <a:pt x="8328005" y="90170"/>
                    </a:lnTo>
                    <a:cubicBezTo>
                      <a:pt x="8349595" y="83820"/>
                      <a:pt x="8376265" y="83820"/>
                      <a:pt x="8406745" y="85090"/>
                    </a:cubicBezTo>
                    <a:cubicBezTo>
                      <a:pt x="8430875" y="86360"/>
                      <a:pt x="8458815" y="86360"/>
                      <a:pt x="8488025" y="83820"/>
                    </a:cubicBezTo>
                    <a:lnTo>
                      <a:pt x="8484215" y="87630"/>
                    </a:lnTo>
                    <a:lnTo>
                      <a:pt x="8507075" y="85090"/>
                    </a:lnTo>
                    <a:cubicBezTo>
                      <a:pt x="8509615" y="85090"/>
                      <a:pt x="8512155" y="85090"/>
                      <a:pt x="8515965" y="83820"/>
                    </a:cubicBezTo>
                    <a:lnTo>
                      <a:pt x="8517235" y="90170"/>
                    </a:lnTo>
                    <a:cubicBezTo>
                      <a:pt x="8533745" y="88900"/>
                      <a:pt x="8550255" y="87630"/>
                      <a:pt x="8571845" y="88900"/>
                    </a:cubicBezTo>
                    <a:lnTo>
                      <a:pt x="8575655" y="88900"/>
                    </a:lnTo>
                    <a:lnTo>
                      <a:pt x="8585815" y="90170"/>
                    </a:lnTo>
                    <a:lnTo>
                      <a:pt x="8585815" y="109220"/>
                    </a:lnTo>
                    <a:lnTo>
                      <a:pt x="8598515" y="109220"/>
                    </a:lnTo>
                    <a:lnTo>
                      <a:pt x="8598515" y="115570"/>
                    </a:lnTo>
                    <a:cubicBezTo>
                      <a:pt x="8597245" y="129540"/>
                      <a:pt x="8595975" y="138430"/>
                      <a:pt x="8593435" y="148590"/>
                    </a:cubicBezTo>
                    <a:lnTo>
                      <a:pt x="8593435" y="151130"/>
                    </a:lnTo>
                    <a:cubicBezTo>
                      <a:pt x="8588355" y="176530"/>
                      <a:pt x="8584545" y="201930"/>
                      <a:pt x="8585815" y="271780"/>
                    </a:cubicBezTo>
                    <a:lnTo>
                      <a:pt x="8589625" y="271780"/>
                    </a:lnTo>
                    <a:cubicBezTo>
                      <a:pt x="8588355" y="293370"/>
                      <a:pt x="8587085" y="311150"/>
                      <a:pt x="8584545" y="321310"/>
                    </a:cubicBezTo>
                    <a:cubicBezTo>
                      <a:pt x="8584545" y="369570"/>
                      <a:pt x="8585815" y="372110"/>
                      <a:pt x="8592165" y="372110"/>
                    </a:cubicBezTo>
                    <a:cubicBezTo>
                      <a:pt x="8592165" y="384810"/>
                      <a:pt x="8593435" y="394970"/>
                      <a:pt x="8595975" y="407670"/>
                    </a:cubicBezTo>
                    <a:cubicBezTo>
                      <a:pt x="8597245" y="417830"/>
                      <a:pt x="8599785" y="429260"/>
                      <a:pt x="8599785" y="443230"/>
                    </a:cubicBezTo>
                    <a:lnTo>
                      <a:pt x="8594705" y="443230"/>
                    </a:lnTo>
                    <a:lnTo>
                      <a:pt x="8594705" y="449580"/>
                    </a:lnTo>
                    <a:cubicBezTo>
                      <a:pt x="8592165" y="513080"/>
                      <a:pt x="8595975" y="520700"/>
                      <a:pt x="8599785" y="528320"/>
                    </a:cubicBezTo>
                    <a:cubicBezTo>
                      <a:pt x="8601055" y="530860"/>
                      <a:pt x="8602325" y="534670"/>
                      <a:pt x="8603595" y="544830"/>
                    </a:cubicBezTo>
                    <a:lnTo>
                      <a:pt x="8594705" y="546100"/>
                    </a:lnTo>
                    <a:close/>
                    <a:moveTo>
                      <a:pt x="8598515" y="756920"/>
                    </a:moveTo>
                    <a:lnTo>
                      <a:pt x="8595975" y="751840"/>
                    </a:lnTo>
                    <a:lnTo>
                      <a:pt x="8597245" y="745490"/>
                    </a:lnTo>
                    <a:cubicBezTo>
                      <a:pt x="8598515" y="750570"/>
                      <a:pt x="8598515" y="754380"/>
                      <a:pt x="8598515" y="756920"/>
                    </a:cubicBezTo>
                    <a:close/>
                    <a:moveTo>
                      <a:pt x="73660" y="6053024"/>
                    </a:moveTo>
                    <a:lnTo>
                      <a:pt x="76200" y="6058104"/>
                    </a:lnTo>
                    <a:lnTo>
                      <a:pt x="74930" y="6064454"/>
                    </a:lnTo>
                    <a:cubicBezTo>
                      <a:pt x="73660" y="6060644"/>
                      <a:pt x="73660" y="6056834"/>
                      <a:pt x="73660" y="6053024"/>
                    </a:cubicBezTo>
                    <a:close/>
                    <a:moveTo>
                      <a:pt x="8634075" y="628650"/>
                    </a:moveTo>
                    <a:lnTo>
                      <a:pt x="8634075" y="619760"/>
                    </a:lnTo>
                    <a:cubicBezTo>
                      <a:pt x="8634075" y="623570"/>
                      <a:pt x="8635345" y="626110"/>
                      <a:pt x="8635345" y="628650"/>
                    </a:cubicBezTo>
                    <a:lnTo>
                      <a:pt x="8634075" y="628650"/>
                    </a:lnTo>
                    <a:close/>
                    <a:moveTo>
                      <a:pt x="8663285" y="2199628"/>
                    </a:moveTo>
                    <a:lnTo>
                      <a:pt x="8659475" y="2195940"/>
                    </a:lnTo>
                    <a:cubicBezTo>
                      <a:pt x="8660745" y="2195940"/>
                      <a:pt x="8662015" y="2199628"/>
                      <a:pt x="8663285" y="2199628"/>
                    </a:cubicBezTo>
                    <a:close/>
                  </a:path>
                </a:pathLst>
              </a:custGeom>
              <a:solidFill>
                <a:srgbClr val="5E769C"/>
              </a:solidFill>
            </p:spPr>
          </p:sp>
        </p:grpSp>
        <p:sp>
          <p:nvSpPr>
            <p:cNvPr name="Freeform 25" id="25"/>
            <p:cNvSpPr/>
            <p:nvPr/>
          </p:nvSpPr>
          <p:spPr>
            <a:xfrm flipH="false" flipV="false" rot="0">
              <a:off x="2798508" y="0"/>
              <a:ext cx="1188722" cy="1108483"/>
            </a:xfrm>
            <a:custGeom>
              <a:avLst/>
              <a:gdLst/>
              <a:ahLst/>
              <a:cxnLst/>
              <a:rect r="r" b="b" t="t" l="l"/>
              <a:pathLst>
                <a:path h="1108483" w="1188722">
                  <a:moveTo>
                    <a:pt x="0" y="0"/>
                  </a:moveTo>
                  <a:lnTo>
                    <a:pt x="1188722" y="0"/>
                  </a:lnTo>
                  <a:lnTo>
                    <a:pt x="1188722" y="1108483"/>
                  </a:lnTo>
                  <a:lnTo>
                    <a:pt x="0" y="1108483"/>
                  </a:lnTo>
                  <a:lnTo>
                    <a:pt x="0" y="0"/>
                  </a:lnTo>
                  <a:close/>
                </a:path>
              </a:pathLst>
            </a:custGeom>
            <a:blipFill>
              <a:blip r:embed="rId19"/>
              <a:stretch>
                <a:fillRect l="0" t="0" r="0" b="0"/>
              </a:stretch>
            </a:blipFill>
          </p:spPr>
        </p:sp>
        <p:sp>
          <p:nvSpPr>
            <p:cNvPr name="TextBox 26" id="26"/>
            <p:cNvSpPr txBox="true"/>
            <p:nvPr/>
          </p:nvSpPr>
          <p:spPr>
            <a:xfrm rot="0">
              <a:off x="450541" y="1480410"/>
              <a:ext cx="6143916" cy="1215771"/>
            </a:xfrm>
            <a:prstGeom prst="rect">
              <a:avLst/>
            </a:prstGeom>
          </p:spPr>
          <p:txBody>
            <a:bodyPr anchor="t" rtlCol="false" tIns="0" lIns="0" bIns="0" rIns="0">
              <a:spAutoFit/>
            </a:bodyPr>
            <a:lstStyle/>
            <a:p>
              <a:pPr algn="ctr" marL="0" indent="0" lvl="0">
                <a:lnSpc>
                  <a:spcPts val="3383"/>
                </a:lnSpc>
              </a:pPr>
              <a:r>
                <a:rPr lang="en-US" sz="3600">
                  <a:solidFill>
                    <a:srgbClr val="935F55"/>
                  </a:solidFill>
                  <a:latin typeface="BM Hanna"/>
                </a:rPr>
                <a:t>Riverwood Healthcare Center</a:t>
              </a:r>
            </a:p>
          </p:txBody>
        </p:sp>
        <p:sp>
          <p:nvSpPr>
            <p:cNvPr name="TextBox 27" id="27"/>
            <p:cNvSpPr txBox="true"/>
            <p:nvPr/>
          </p:nvSpPr>
          <p:spPr>
            <a:xfrm rot="0">
              <a:off x="450541" y="2909044"/>
              <a:ext cx="6143916" cy="2453005"/>
            </a:xfrm>
            <a:prstGeom prst="rect">
              <a:avLst/>
            </a:prstGeom>
          </p:spPr>
          <p:txBody>
            <a:bodyPr anchor="t" rtlCol="false" tIns="0" lIns="0" bIns="0" rIns="0">
              <a:spAutoFit/>
            </a:bodyPr>
            <a:lstStyle/>
            <a:p>
              <a:pPr algn="ctr" marL="0" indent="0" lvl="0">
                <a:lnSpc>
                  <a:spcPts val="2940"/>
                </a:lnSpc>
                <a:spcBef>
                  <a:spcPct val="0"/>
                </a:spcBef>
              </a:pPr>
              <a:r>
                <a:rPr lang="en-US" sz="2100">
                  <a:solidFill>
                    <a:srgbClr val="935F55"/>
                  </a:solidFill>
                  <a:latin typeface="BM Hanna"/>
                </a:rPr>
                <a:t>Those who qualify for the Food Rx program can receive a weekly Community Supported Agriculture (CSA) share of fruits and vegetables grown by local farmers.</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668660" y="956876"/>
            <a:ext cx="5004900" cy="4149828"/>
            <a:chOff x="0" y="0"/>
            <a:chExt cx="8672175" cy="7190560"/>
          </a:xfrm>
        </p:grpSpPr>
        <p:sp>
          <p:nvSpPr>
            <p:cNvPr name="Freeform 4" id="4"/>
            <p:cNvSpPr/>
            <p:nvPr/>
          </p:nvSpPr>
          <p:spPr>
            <a:xfrm flipH="false" flipV="false" rot="0">
              <a:off x="0" y="-2540"/>
              <a:ext cx="8672175" cy="7193100"/>
            </a:xfrm>
            <a:custGeom>
              <a:avLst/>
              <a:gdLst/>
              <a:ahLst/>
              <a:cxnLst/>
              <a:rect r="r" b="b" t="t" l="l"/>
              <a:pathLst>
                <a:path h="7193100" w="8672175">
                  <a:moveTo>
                    <a:pt x="8669635" y="1571082"/>
                  </a:moveTo>
                  <a:lnTo>
                    <a:pt x="8672175" y="1523487"/>
                  </a:lnTo>
                  <a:lnTo>
                    <a:pt x="8665825" y="1535385"/>
                  </a:lnTo>
                  <a:lnTo>
                    <a:pt x="8665825" y="1460025"/>
                  </a:lnTo>
                  <a:cubicBezTo>
                    <a:pt x="8665825" y="1456059"/>
                    <a:pt x="8664555" y="1444160"/>
                    <a:pt x="8663285" y="1428295"/>
                  </a:cubicBezTo>
                  <a:lnTo>
                    <a:pt x="8663285" y="1420362"/>
                  </a:lnTo>
                  <a:lnTo>
                    <a:pt x="8662015" y="1420362"/>
                  </a:lnTo>
                  <a:cubicBezTo>
                    <a:pt x="8660745" y="1404497"/>
                    <a:pt x="8656935" y="1404497"/>
                    <a:pt x="8655665" y="1404497"/>
                  </a:cubicBezTo>
                  <a:cubicBezTo>
                    <a:pt x="8655665" y="1277575"/>
                    <a:pt x="8656935" y="1146686"/>
                    <a:pt x="8658205" y="1019764"/>
                  </a:cubicBezTo>
                  <a:cubicBezTo>
                    <a:pt x="8658205" y="984067"/>
                    <a:pt x="8659475" y="952337"/>
                    <a:pt x="8659475" y="916640"/>
                  </a:cubicBezTo>
                  <a:lnTo>
                    <a:pt x="8663285" y="916640"/>
                  </a:lnTo>
                  <a:lnTo>
                    <a:pt x="8663285" y="847090"/>
                  </a:lnTo>
                  <a:lnTo>
                    <a:pt x="8667095" y="847090"/>
                  </a:lnTo>
                  <a:lnTo>
                    <a:pt x="8667095" y="816610"/>
                  </a:lnTo>
                  <a:cubicBezTo>
                    <a:pt x="8669635" y="781050"/>
                    <a:pt x="8672175" y="726440"/>
                    <a:pt x="8669635" y="692150"/>
                  </a:cubicBezTo>
                  <a:cubicBezTo>
                    <a:pt x="8670905" y="674370"/>
                    <a:pt x="8668365" y="652780"/>
                    <a:pt x="8667095" y="641350"/>
                  </a:cubicBezTo>
                  <a:lnTo>
                    <a:pt x="8668365" y="641350"/>
                  </a:lnTo>
                  <a:lnTo>
                    <a:pt x="8664555" y="542290"/>
                  </a:lnTo>
                  <a:lnTo>
                    <a:pt x="8665825" y="541020"/>
                  </a:lnTo>
                  <a:lnTo>
                    <a:pt x="8665825" y="537210"/>
                  </a:lnTo>
                  <a:cubicBezTo>
                    <a:pt x="8665825" y="502920"/>
                    <a:pt x="8664555" y="468630"/>
                    <a:pt x="8664555" y="431800"/>
                  </a:cubicBezTo>
                  <a:cubicBezTo>
                    <a:pt x="8662015" y="361950"/>
                    <a:pt x="8660745" y="290830"/>
                    <a:pt x="8667095" y="213360"/>
                  </a:cubicBezTo>
                  <a:lnTo>
                    <a:pt x="8667095" y="207010"/>
                  </a:lnTo>
                  <a:cubicBezTo>
                    <a:pt x="8665825" y="191770"/>
                    <a:pt x="8665825" y="176530"/>
                    <a:pt x="8665825" y="158750"/>
                  </a:cubicBezTo>
                  <a:lnTo>
                    <a:pt x="8665825" y="80010"/>
                  </a:lnTo>
                  <a:lnTo>
                    <a:pt x="8670905" y="59690"/>
                  </a:lnTo>
                  <a:lnTo>
                    <a:pt x="8670905" y="8890"/>
                  </a:lnTo>
                  <a:lnTo>
                    <a:pt x="8664555" y="8890"/>
                  </a:lnTo>
                  <a:cubicBezTo>
                    <a:pt x="8626455" y="8890"/>
                    <a:pt x="8570575" y="7620"/>
                    <a:pt x="8555335" y="7620"/>
                  </a:cubicBezTo>
                  <a:cubicBezTo>
                    <a:pt x="8527395" y="7620"/>
                    <a:pt x="8512155" y="7620"/>
                    <a:pt x="8504535" y="8890"/>
                  </a:cubicBezTo>
                  <a:cubicBezTo>
                    <a:pt x="8471515" y="0"/>
                    <a:pt x="8392775" y="1270"/>
                    <a:pt x="8316575" y="3810"/>
                  </a:cubicBezTo>
                  <a:cubicBezTo>
                    <a:pt x="8278475" y="5080"/>
                    <a:pt x="8241645" y="5080"/>
                    <a:pt x="8216245" y="3810"/>
                  </a:cubicBezTo>
                  <a:lnTo>
                    <a:pt x="8212435" y="3810"/>
                  </a:lnTo>
                  <a:lnTo>
                    <a:pt x="8209895" y="10160"/>
                  </a:lnTo>
                  <a:cubicBezTo>
                    <a:pt x="8159095" y="10160"/>
                    <a:pt x="8109565" y="11430"/>
                    <a:pt x="8044795" y="13970"/>
                  </a:cubicBezTo>
                  <a:lnTo>
                    <a:pt x="8033365" y="13970"/>
                  </a:lnTo>
                  <a:lnTo>
                    <a:pt x="8034635" y="16510"/>
                  </a:lnTo>
                  <a:lnTo>
                    <a:pt x="8001615" y="16510"/>
                  </a:lnTo>
                  <a:lnTo>
                    <a:pt x="8001615" y="21590"/>
                  </a:lnTo>
                  <a:cubicBezTo>
                    <a:pt x="7978755" y="21590"/>
                    <a:pt x="7954625" y="20320"/>
                    <a:pt x="7927955" y="19050"/>
                  </a:cubicBezTo>
                  <a:cubicBezTo>
                    <a:pt x="7905095" y="17780"/>
                    <a:pt x="7882235" y="17780"/>
                    <a:pt x="7859375" y="16510"/>
                  </a:cubicBezTo>
                  <a:lnTo>
                    <a:pt x="7859375" y="15240"/>
                  </a:lnTo>
                  <a:cubicBezTo>
                    <a:pt x="7851755" y="13970"/>
                    <a:pt x="7842865" y="13970"/>
                    <a:pt x="7835245" y="12700"/>
                  </a:cubicBezTo>
                  <a:lnTo>
                    <a:pt x="7833975" y="44450"/>
                  </a:lnTo>
                  <a:lnTo>
                    <a:pt x="7830165" y="44450"/>
                  </a:lnTo>
                  <a:lnTo>
                    <a:pt x="7830165" y="13970"/>
                  </a:lnTo>
                  <a:cubicBezTo>
                    <a:pt x="7673049" y="10160"/>
                    <a:pt x="7466260" y="12700"/>
                    <a:pt x="7264514" y="15240"/>
                  </a:cubicBezTo>
                  <a:cubicBezTo>
                    <a:pt x="7057725" y="17780"/>
                    <a:pt x="6861024" y="20320"/>
                    <a:pt x="6679453" y="16510"/>
                  </a:cubicBezTo>
                  <a:cubicBezTo>
                    <a:pt x="6593711" y="17780"/>
                    <a:pt x="6528143" y="17780"/>
                    <a:pt x="6472664" y="16510"/>
                  </a:cubicBezTo>
                  <a:lnTo>
                    <a:pt x="6472664" y="15240"/>
                  </a:lnTo>
                  <a:lnTo>
                    <a:pt x="6301180" y="12700"/>
                  </a:lnTo>
                  <a:lnTo>
                    <a:pt x="6301180" y="16510"/>
                  </a:lnTo>
                  <a:cubicBezTo>
                    <a:pt x="6245701" y="16510"/>
                    <a:pt x="6185177" y="17780"/>
                    <a:pt x="6119609" y="17780"/>
                  </a:cubicBezTo>
                  <a:lnTo>
                    <a:pt x="6079260" y="12700"/>
                  </a:lnTo>
                  <a:lnTo>
                    <a:pt x="6054042" y="12700"/>
                  </a:lnTo>
                  <a:cubicBezTo>
                    <a:pt x="5988475" y="11430"/>
                    <a:pt x="5958213" y="11430"/>
                    <a:pt x="5948125" y="19050"/>
                  </a:cubicBezTo>
                  <a:lnTo>
                    <a:pt x="5948125" y="21590"/>
                  </a:lnTo>
                  <a:cubicBezTo>
                    <a:pt x="5922907" y="22860"/>
                    <a:pt x="5897689" y="22860"/>
                    <a:pt x="5877515" y="24130"/>
                  </a:cubicBezTo>
                  <a:cubicBezTo>
                    <a:pt x="5827078" y="19050"/>
                    <a:pt x="5761511" y="20320"/>
                    <a:pt x="5685857" y="20320"/>
                  </a:cubicBezTo>
                  <a:cubicBezTo>
                    <a:pt x="5610202" y="21590"/>
                    <a:pt x="5529504" y="21590"/>
                    <a:pt x="5474024" y="16510"/>
                  </a:cubicBezTo>
                  <a:lnTo>
                    <a:pt x="5468980" y="15240"/>
                  </a:lnTo>
                  <a:lnTo>
                    <a:pt x="5458893" y="15240"/>
                  </a:lnTo>
                  <a:cubicBezTo>
                    <a:pt x="5433675" y="16510"/>
                    <a:pt x="5332802" y="17780"/>
                    <a:pt x="5236973" y="19050"/>
                  </a:cubicBezTo>
                  <a:cubicBezTo>
                    <a:pt x="5146188" y="20320"/>
                    <a:pt x="5045315" y="21590"/>
                    <a:pt x="4964617" y="22860"/>
                  </a:cubicBezTo>
                  <a:cubicBezTo>
                    <a:pt x="4949487" y="20320"/>
                    <a:pt x="4919225" y="19050"/>
                    <a:pt x="4883919" y="19050"/>
                  </a:cubicBezTo>
                  <a:cubicBezTo>
                    <a:pt x="4767916" y="20320"/>
                    <a:pt x="4636781" y="21590"/>
                    <a:pt x="4475385" y="21590"/>
                  </a:cubicBezTo>
                  <a:lnTo>
                    <a:pt x="4470341" y="20320"/>
                  </a:lnTo>
                  <a:lnTo>
                    <a:pt x="4445123" y="21590"/>
                  </a:lnTo>
                  <a:cubicBezTo>
                    <a:pt x="4339206" y="21590"/>
                    <a:pt x="4233290" y="20320"/>
                    <a:pt x="4127374" y="20320"/>
                  </a:cubicBezTo>
                  <a:lnTo>
                    <a:pt x="4127374" y="17780"/>
                  </a:lnTo>
                  <a:cubicBezTo>
                    <a:pt x="4097112" y="19050"/>
                    <a:pt x="4066851" y="19050"/>
                    <a:pt x="4041632" y="20320"/>
                  </a:cubicBezTo>
                  <a:lnTo>
                    <a:pt x="4001283" y="20320"/>
                  </a:lnTo>
                  <a:cubicBezTo>
                    <a:pt x="3754145" y="19050"/>
                    <a:pt x="3496919" y="17780"/>
                    <a:pt x="3234651" y="17780"/>
                  </a:cubicBezTo>
                  <a:lnTo>
                    <a:pt x="3224563" y="17780"/>
                  </a:lnTo>
                  <a:lnTo>
                    <a:pt x="3209432" y="22860"/>
                  </a:lnTo>
                  <a:lnTo>
                    <a:pt x="3209432" y="27940"/>
                  </a:lnTo>
                  <a:lnTo>
                    <a:pt x="3199345" y="27940"/>
                  </a:lnTo>
                  <a:lnTo>
                    <a:pt x="2886640" y="16510"/>
                  </a:lnTo>
                  <a:cubicBezTo>
                    <a:pt x="2841247" y="16510"/>
                    <a:pt x="2816029" y="19050"/>
                    <a:pt x="2785767" y="20320"/>
                  </a:cubicBezTo>
                  <a:cubicBezTo>
                    <a:pt x="2740375" y="22860"/>
                    <a:pt x="2700026" y="26670"/>
                    <a:pt x="2568891" y="21590"/>
                  </a:cubicBezTo>
                  <a:lnTo>
                    <a:pt x="2568891" y="24130"/>
                  </a:lnTo>
                  <a:lnTo>
                    <a:pt x="2251142" y="24130"/>
                  </a:lnTo>
                  <a:cubicBezTo>
                    <a:pt x="1882957" y="24130"/>
                    <a:pt x="1459292" y="24130"/>
                    <a:pt x="1131455" y="19050"/>
                  </a:cubicBezTo>
                  <a:lnTo>
                    <a:pt x="995277" y="17780"/>
                  </a:lnTo>
                  <a:lnTo>
                    <a:pt x="1050757" y="24130"/>
                  </a:lnTo>
                  <a:lnTo>
                    <a:pt x="1020495" y="24130"/>
                  </a:lnTo>
                  <a:cubicBezTo>
                    <a:pt x="88936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077"/>
                    <a:pt x="6350" y="904741"/>
                    <a:pt x="6350" y="1079259"/>
                  </a:cubicBezTo>
                  <a:lnTo>
                    <a:pt x="10160" y="1079259"/>
                  </a:lnTo>
                  <a:lnTo>
                    <a:pt x="10160" y="1099090"/>
                  </a:lnTo>
                  <a:lnTo>
                    <a:pt x="19050" y="1103057"/>
                  </a:lnTo>
                  <a:lnTo>
                    <a:pt x="19050" y="1158585"/>
                  </a:lnTo>
                  <a:lnTo>
                    <a:pt x="12700" y="1158585"/>
                  </a:lnTo>
                  <a:lnTo>
                    <a:pt x="16510" y="1317238"/>
                  </a:lnTo>
                  <a:lnTo>
                    <a:pt x="16510" y="1341036"/>
                  </a:lnTo>
                  <a:cubicBezTo>
                    <a:pt x="13970" y="1487790"/>
                    <a:pt x="10160" y="1638510"/>
                    <a:pt x="16510" y="1741634"/>
                  </a:cubicBezTo>
                  <a:cubicBezTo>
                    <a:pt x="16510" y="1749567"/>
                    <a:pt x="16510" y="1753533"/>
                    <a:pt x="15240" y="1757499"/>
                  </a:cubicBezTo>
                  <a:lnTo>
                    <a:pt x="12700" y="1761465"/>
                  </a:lnTo>
                  <a:lnTo>
                    <a:pt x="12700" y="1777331"/>
                  </a:lnTo>
                  <a:cubicBezTo>
                    <a:pt x="13970" y="1816994"/>
                    <a:pt x="13970" y="1876489"/>
                    <a:pt x="15240" y="1939950"/>
                  </a:cubicBezTo>
                  <a:cubicBezTo>
                    <a:pt x="16510" y="2066872"/>
                    <a:pt x="19050" y="2209660"/>
                    <a:pt x="21590" y="2277087"/>
                  </a:cubicBezTo>
                  <a:cubicBezTo>
                    <a:pt x="21590" y="2285020"/>
                    <a:pt x="20320" y="2292952"/>
                    <a:pt x="20320" y="2296919"/>
                  </a:cubicBezTo>
                  <a:cubicBezTo>
                    <a:pt x="20320" y="2300885"/>
                    <a:pt x="19050" y="2304851"/>
                    <a:pt x="19050" y="2308817"/>
                  </a:cubicBezTo>
                  <a:lnTo>
                    <a:pt x="21590" y="2308817"/>
                  </a:lnTo>
                  <a:lnTo>
                    <a:pt x="21590" y="2312784"/>
                  </a:lnTo>
                  <a:cubicBezTo>
                    <a:pt x="15240" y="2404009"/>
                    <a:pt x="17780" y="2594393"/>
                    <a:pt x="20320" y="2764944"/>
                  </a:cubicBezTo>
                  <a:cubicBezTo>
                    <a:pt x="21590" y="2891867"/>
                    <a:pt x="24130" y="3050519"/>
                    <a:pt x="20320" y="3082250"/>
                  </a:cubicBezTo>
                  <a:lnTo>
                    <a:pt x="16510" y="3082250"/>
                  </a:lnTo>
                  <a:lnTo>
                    <a:pt x="17780" y="3387656"/>
                  </a:lnTo>
                  <a:lnTo>
                    <a:pt x="11430" y="3387656"/>
                  </a:lnTo>
                  <a:cubicBezTo>
                    <a:pt x="11430" y="3423353"/>
                    <a:pt x="10160" y="3455083"/>
                    <a:pt x="10160" y="3486814"/>
                  </a:cubicBezTo>
                  <a:lnTo>
                    <a:pt x="8890" y="3482848"/>
                  </a:lnTo>
                  <a:lnTo>
                    <a:pt x="10160" y="3530444"/>
                  </a:lnTo>
                  <a:lnTo>
                    <a:pt x="10160" y="3542343"/>
                  </a:lnTo>
                  <a:lnTo>
                    <a:pt x="13970" y="3839817"/>
                  </a:lnTo>
                  <a:lnTo>
                    <a:pt x="21590" y="3839817"/>
                  </a:lnTo>
                  <a:cubicBezTo>
                    <a:pt x="22860" y="3859648"/>
                    <a:pt x="22860" y="3879480"/>
                    <a:pt x="24130" y="3895345"/>
                  </a:cubicBezTo>
                  <a:lnTo>
                    <a:pt x="22860" y="3891378"/>
                  </a:lnTo>
                  <a:lnTo>
                    <a:pt x="21590" y="3954840"/>
                  </a:lnTo>
                  <a:cubicBezTo>
                    <a:pt x="20320" y="4018301"/>
                    <a:pt x="20320" y="4069863"/>
                    <a:pt x="20320" y="4117459"/>
                  </a:cubicBezTo>
                  <a:cubicBezTo>
                    <a:pt x="17780" y="4141256"/>
                    <a:pt x="15240" y="4165055"/>
                    <a:pt x="13970" y="4192819"/>
                  </a:cubicBezTo>
                  <a:lnTo>
                    <a:pt x="12700" y="4204718"/>
                  </a:lnTo>
                  <a:lnTo>
                    <a:pt x="12700" y="4212650"/>
                  </a:lnTo>
                  <a:cubicBezTo>
                    <a:pt x="13970" y="4216617"/>
                    <a:pt x="15240" y="4232482"/>
                    <a:pt x="16510" y="4303876"/>
                  </a:cubicBezTo>
                  <a:cubicBezTo>
                    <a:pt x="16510" y="4399067"/>
                    <a:pt x="19050" y="4478394"/>
                    <a:pt x="22860" y="4601350"/>
                  </a:cubicBezTo>
                  <a:lnTo>
                    <a:pt x="12700" y="4716373"/>
                  </a:lnTo>
                  <a:cubicBezTo>
                    <a:pt x="8890" y="4760002"/>
                    <a:pt x="8890" y="4771902"/>
                    <a:pt x="8890" y="4791733"/>
                  </a:cubicBezTo>
                  <a:cubicBezTo>
                    <a:pt x="8890" y="4807598"/>
                    <a:pt x="8890" y="4831396"/>
                    <a:pt x="5080" y="4898824"/>
                  </a:cubicBezTo>
                  <a:lnTo>
                    <a:pt x="8890" y="4902790"/>
                  </a:lnTo>
                  <a:cubicBezTo>
                    <a:pt x="10160" y="4926588"/>
                    <a:pt x="10160" y="5017813"/>
                    <a:pt x="10160" y="5077308"/>
                  </a:cubicBezTo>
                  <a:cubicBezTo>
                    <a:pt x="10160" y="5196297"/>
                    <a:pt x="10160" y="5239927"/>
                    <a:pt x="12700" y="5251826"/>
                  </a:cubicBezTo>
                  <a:cubicBezTo>
                    <a:pt x="10160" y="5307355"/>
                    <a:pt x="8890" y="5358916"/>
                    <a:pt x="8890" y="5414445"/>
                  </a:cubicBezTo>
                  <a:cubicBezTo>
                    <a:pt x="7620" y="5477906"/>
                    <a:pt x="7620" y="5545334"/>
                    <a:pt x="2540" y="5628626"/>
                  </a:cubicBezTo>
                  <a:lnTo>
                    <a:pt x="0" y="5676222"/>
                  </a:lnTo>
                  <a:lnTo>
                    <a:pt x="6350" y="5664323"/>
                  </a:lnTo>
                  <a:lnTo>
                    <a:pt x="6350" y="5739683"/>
                  </a:lnTo>
                  <a:cubicBezTo>
                    <a:pt x="6350" y="5743650"/>
                    <a:pt x="7620" y="5755548"/>
                    <a:pt x="8890" y="5771414"/>
                  </a:cubicBezTo>
                  <a:lnTo>
                    <a:pt x="8890" y="5779346"/>
                  </a:lnTo>
                  <a:lnTo>
                    <a:pt x="10160" y="5779346"/>
                  </a:lnTo>
                  <a:cubicBezTo>
                    <a:pt x="11430" y="5795211"/>
                    <a:pt x="15240" y="5795211"/>
                    <a:pt x="16510" y="5795211"/>
                  </a:cubicBezTo>
                  <a:cubicBezTo>
                    <a:pt x="16510" y="5922134"/>
                    <a:pt x="15240" y="6053022"/>
                    <a:pt x="13970" y="6179945"/>
                  </a:cubicBezTo>
                  <a:cubicBezTo>
                    <a:pt x="13970" y="6215641"/>
                    <a:pt x="12700" y="6247372"/>
                    <a:pt x="12700" y="6283069"/>
                  </a:cubicBezTo>
                  <a:lnTo>
                    <a:pt x="8890" y="6283069"/>
                  </a:lnTo>
                  <a:lnTo>
                    <a:pt x="8890" y="6346010"/>
                  </a:lnTo>
                  <a:lnTo>
                    <a:pt x="6350" y="6346010"/>
                  </a:lnTo>
                  <a:lnTo>
                    <a:pt x="6350" y="6376490"/>
                  </a:lnTo>
                  <a:cubicBezTo>
                    <a:pt x="3810" y="6412050"/>
                    <a:pt x="1270" y="6466660"/>
                    <a:pt x="3810" y="6500950"/>
                  </a:cubicBezTo>
                  <a:cubicBezTo>
                    <a:pt x="2540" y="6518730"/>
                    <a:pt x="5080" y="6540320"/>
                    <a:pt x="6350" y="6551750"/>
                  </a:cubicBezTo>
                  <a:lnTo>
                    <a:pt x="5080" y="6551750"/>
                  </a:lnTo>
                  <a:lnTo>
                    <a:pt x="8890" y="6650809"/>
                  </a:lnTo>
                  <a:lnTo>
                    <a:pt x="7620" y="6652080"/>
                  </a:lnTo>
                  <a:lnTo>
                    <a:pt x="7620" y="6655890"/>
                  </a:lnTo>
                  <a:cubicBezTo>
                    <a:pt x="7620" y="6690180"/>
                    <a:pt x="8890" y="6724470"/>
                    <a:pt x="8890" y="6761300"/>
                  </a:cubicBezTo>
                  <a:cubicBezTo>
                    <a:pt x="11430" y="6831150"/>
                    <a:pt x="12700" y="6902270"/>
                    <a:pt x="6350" y="6979740"/>
                  </a:cubicBezTo>
                  <a:lnTo>
                    <a:pt x="6350" y="6986090"/>
                  </a:lnTo>
                  <a:cubicBezTo>
                    <a:pt x="7620" y="7001330"/>
                    <a:pt x="7620" y="7016569"/>
                    <a:pt x="7620" y="7034350"/>
                  </a:cubicBezTo>
                  <a:lnTo>
                    <a:pt x="7620" y="7113090"/>
                  </a:lnTo>
                  <a:lnTo>
                    <a:pt x="2540" y="7133409"/>
                  </a:lnTo>
                  <a:lnTo>
                    <a:pt x="2540" y="7184209"/>
                  </a:lnTo>
                  <a:lnTo>
                    <a:pt x="8890" y="7184209"/>
                  </a:lnTo>
                  <a:cubicBezTo>
                    <a:pt x="46990" y="7184209"/>
                    <a:pt x="102870" y="7185480"/>
                    <a:pt x="118110" y="7185480"/>
                  </a:cubicBezTo>
                  <a:cubicBezTo>
                    <a:pt x="146050" y="7185480"/>
                    <a:pt x="161290" y="7185480"/>
                    <a:pt x="168910" y="7184209"/>
                  </a:cubicBezTo>
                  <a:cubicBezTo>
                    <a:pt x="189230" y="7189290"/>
                    <a:pt x="227330" y="7190559"/>
                    <a:pt x="271780" y="7190559"/>
                  </a:cubicBezTo>
                  <a:cubicBezTo>
                    <a:pt x="298450" y="7190559"/>
                    <a:pt x="327660" y="7190559"/>
                    <a:pt x="356870" y="7189290"/>
                  </a:cubicBezTo>
                  <a:cubicBezTo>
                    <a:pt x="394970" y="7188019"/>
                    <a:pt x="431800" y="7188019"/>
                    <a:pt x="457200" y="7189290"/>
                  </a:cubicBezTo>
                  <a:lnTo>
                    <a:pt x="461010" y="7189290"/>
                  </a:lnTo>
                  <a:lnTo>
                    <a:pt x="463550" y="7182940"/>
                  </a:lnTo>
                  <a:cubicBezTo>
                    <a:pt x="514350" y="7182940"/>
                    <a:pt x="563880" y="7181669"/>
                    <a:pt x="628650" y="7179130"/>
                  </a:cubicBezTo>
                  <a:lnTo>
                    <a:pt x="640080" y="7179130"/>
                  </a:lnTo>
                  <a:lnTo>
                    <a:pt x="638810" y="7176590"/>
                  </a:lnTo>
                  <a:lnTo>
                    <a:pt x="671830" y="7176590"/>
                  </a:lnTo>
                  <a:lnTo>
                    <a:pt x="671830" y="7171509"/>
                  </a:lnTo>
                  <a:cubicBezTo>
                    <a:pt x="694690" y="7171509"/>
                    <a:pt x="718820" y="7172780"/>
                    <a:pt x="745490" y="7174050"/>
                  </a:cubicBezTo>
                  <a:cubicBezTo>
                    <a:pt x="763270" y="7175319"/>
                    <a:pt x="781050" y="7175319"/>
                    <a:pt x="798830" y="7176590"/>
                  </a:cubicBezTo>
                  <a:lnTo>
                    <a:pt x="798830" y="7188019"/>
                  </a:lnTo>
                  <a:lnTo>
                    <a:pt x="1121368" y="7188019"/>
                  </a:lnTo>
                  <a:cubicBezTo>
                    <a:pt x="1217197" y="7188019"/>
                    <a:pt x="1307982" y="7186750"/>
                    <a:pt x="1403811" y="7185480"/>
                  </a:cubicBezTo>
                  <a:cubicBezTo>
                    <a:pt x="1610600" y="7182940"/>
                    <a:pt x="1807302" y="7180400"/>
                    <a:pt x="1988873" y="7184209"/>
                  </a:cubicBezTo>
                  <a:cubicBezTo>
                    <a:pt x="2074615" y="7182940"/>
                    <a:pt x="2140182" y="7182940"/>
                    <a:pt x="2195662" y="7184209"/>
                  </a:cubicBezTo>
                  <a:lnTo>
                    <a:pt x="2195662" y="7185480"/>
                  </a:lnTo>
                  <a:lnTo>
                    <a:pt x="2230967" y="7185480"/>
                  </a:lnTo>
                  <a:lnTo>
                    <a:pt x="2362102" y="7188019"/>
                  </a:lnTo>
                  <a:lnTo>
                    <a:pt x="2362102" y="7184209"/>
                  </a:lnTo>
                  <a:cubicBezTo>
                    <a:pt x="2417582" y="7184209"/>
                    <a:pt x="2478106" y="7182940"/>
                    <a:pt x="2543672" y="7182940"/>
                  </a:cubicBezTo>
                  <a:lnTo>
                    <a:pt x="2589065" y="7189290"/>
                  </a:lnTo>
                  <a:lnTo>
                    <a:pt x="2619327" y="7189290"/>
                  </a:lnTo>
                  <a:cubicBezTo>
                    <a:pt x="2684894" y="7190559"/>
                    <a:pt x="2715156" y="7190559"/>
                    <a:pt x="2725244" y="7182940"/>
                  </a:cubicBezTo>
                  <a:lnTo>
                    <a:pt x="2725244" y="7180400"/>
                  </a:lnTo>
                  <a:cubicBezTo>
                    <a:pt x="2750462" y="7179130"/>
                    <a:pt x="2775680" y="7179130"/>
                    <a:pt x="2795854" y="7177859"/>
                  </a:cubicBezTo>
                  <a:cubicBezTo>
                    <a:pt x="2846291" y="7182940"/>
                    <a:pt x="2911858" y="7181669"/>
                    <a:pt x="2987512" y="7181669"/>
                  </a:cubicBezTo>
                  <a:cubicBezTo>
                    <a:pt x="3063167" y="7180400"/>
                    <a:pt x="3143865" y="7180400"/>
                    <a:pt x="3199345" y="7185480"/>
                  </a:cubicBezTo>
                  <a:lnTo>
                    <a:pt x="3204389" y="7186750"/>
                  </a:lnTo>
                  <a:lnTo>
                    <a:pt x="3214476" y="7186750"/>
                  </a:lnTo>
                  <a:cubicBezTo>
                    <a:pt x="3239694" y="7185480"/>
                    <a:pt x="3340567" y="7184209"/>
                    <a:pt x="3436396" y="7182940"/>
                  </a:cubicBezTo>
                  <a:cubicBezTo>
                    <a:pt x="3527181" y="7181669"/>
                    <a:pt x="3628054" y="7180400"/>
                    <a:pt x="3708752" y="7179130"/>
                  </a:cubicBezTo>
                  <a:cubicBezTo>
                    <a:pt x="3723883" y="7181669"/>
                    <a:pt x="3759189" y="7182940"/>
                    <a:pt x="3789450" y="7182940"/>
                  </a:cubicBezTo>
                  <a:cubicBezTo>
                    <a:pt x="3905454" y="7181669"/>
                    <a:pt x="4036588" y="7180400"/>
                    <a:pt x="4197984" y="7180400"/>
                  </a:cubicBezTo>
                  <a:lnTo>
                    <a:pt x="4203029" y="7181669"/>
                  </a:lnTo>
                  <a:lnTo>
                    <a:pt x="4228247" y="7180400"/>
                  </a:lnTo>
                  <a:cubicBezTo>
                    <a:pt x="4334163" y="7180400"/>
                    <a:pt x="4440079" y="7181669"/>
                    <a:pt x="4545995" y="7181669"/>
                  </a:cubicBezTo>
                  <a:lnTo>
                    <a:pt x="4545995" y="7184209"/>
                  </a:lnTo>
                  <a:lnTo>
                    <a:pt x="4631737" y="7181669"/>
                  </a:lnTo>
                  <a:lnTo>
                    <a:pt x="4672086" y="7181669"/>
                  </a:lnTo>
                  <a:cubicBezTo>
                    <a:pt x="4919225" y="7182940"/>
                    <a:pt x="5176449" y="7184209"/>
                    <a:pt x="5438719" y="7184209"/>
                  </a:cubicBezTo>
                  <a:lnTo>
                    <a:pt x="5448806" y="7184209"/>
                  </a:lnTo>
                  <a:lnTo>
                    <a:pt x="5463937" y="7179130"/>
                  </a:lnTo>
                  <a:lnTo>
                    <a:pt x="5463937" y="7174050"/>
                  </a:lnTo>
                  <a:lnTo>
                    <a:pt x="5474024" y="7174050"/>
                  </a:lnTo>
                  <a:lnTo>
                    <a:pt x="5786729" y="7185480"/>
                  </a:lnTo>
                  <a:cubicBezTo>
                    <a:pt x="5832122" y="7185480"/>
                    <a:pt x="5857340" y="7182940"/>
                    <a:pt x="5887602" y="7181669"/>
                  </a:cubicBezTo>
                  <a:cubicBezTo>
                    <a:pt x="5932994" y="7179130"/>
                    <a:pt x="5973344" y="7175319"/>
                    <a:pt x="6104479" y="7180400"/>
                  </a:cubicBezTo>
                  <a:lnTo>
                    <a:pt x="6104479" y="7177859"/>
                  </a:lnTo>
                  <a:lnTo>
                    <a:pt x="6417183" y="7177859"/>
                  </a:lnTo>
                  <a:cubicBezTo>
                    <a:pt x="6785369" y="7177859"/>
                    <a:pt x="7209034" y="7177859"/>
                    <a:pt x="7536870" y="7182940"/>
                  </a:cubicBezTo>
                  <a:lnTo>
                    <a:pt x="7673048" y="7184209"/>
                  </a:lnTo>
                  <a:lnTo>
                    <a:pt x="7617568" y="7177859"/>
                  </a:lnTo>
                  <a:lnTo>
                    <a:pt x="7647830" y="7177859"/>
                  </a:lnTo>
                  <a:cubicBezTo>
                    <a:pt x="7773921" y="7180400"/>
                    <a:pt x="7822545" y="7181669"/>
                    <a:pt x="7830165" y="7177859"/>
                  </a:cubicBezTo>
                  <a:lnTo>
                    <a:pt x="7830165" y="7179130"/>
                  </a:lnTo>
                  <a:cubicBezTo>
                    <a:pt x="7831435" y="7179130"/>
                    <a:pt x="7831435" y="7179130"/>
                    <a:pt x="7832705" y="7177859"/>
                  </a:cubicBezTo>
                  <a:cubicBezTo>
                    <a:pt x="7833975" y="7177859"/>
                    <a:pt x="7835245" y="7179130"/>
                    <a:pt x="7837785" y="7179130"/>
                  </a:cubicBezTo>
                  <a:lnTo>
                    <a:pt x="7837785" y="7185480"/>
                  </a:lnTo>
                  <a:cubicBezTo>
                    <a:pt x="7873345" y="7184209"/>
                    <a:pt x="7902555" y="7184209"/>
                    <a:pt x="7927955" y="7185480"/>
                  </a:cubicBezTo>
                  <a:cubicBezTo>
                    <a:pt x="7957165" y="7186750"/>
                    <a:pt x="7983835" y="7186750"/>
                    <a:pt x="8011775" y="7184209"/>
                  </a:cubicBezTo>
                  <a:cubicBezTo>
                    <a:pt x="8013045" y="7185480"/>
                    <a:pt x="8014315" y="7188019"/>
                    <a:pt x="8018125" y="7189290"/>
                  </a:cubicBezTo>
                  <a:lnTo>
                    <a:pt x="8020665" y="7189290"/>
                  </a:lnTo>
                  <a:cubicBezTo>
                    <a:pt x="8024475" y="7189290"/>
                    <a:pt x="8027015" y="7188019"/>
                    <a:pt x="8029555" y="7188019"/>
                  </a:cubicBezTo>
                  <a:lnTo>
                    <a:pt x="8029555" y="7193100"/>
                  </a:lnTo>
                  <a:cubicBezTo>
                    <a:pt x="8098135" y="7193100"/>
                    <a:pt x="8119725" y="7185480"/>
                    <a:pt x="8129885" y="7179130"/>
                  </a:cubicBezTo>
                  <a:cubicBezTo>
                    <a:pt x="8184495" y="7180400"/>
                    <a:pt x="8232755" y="7182940"/>
                    <a:pt x="8279745" y="7186750"/>
                  </a:cubicBezTo>
                  <a:lnTo>
                    <a:pt x="8279745" y="7181669"/>
                  </a:lnTo>
                  <a:lnTo>
                    <a:pt x="8297525" y="7181669"/>
                  </a:lnTo>
                  <a:lnTo>
                    <a:pt x="8297525" y="7177859"/>
                  </a:lnTo>
                  <a:lnTo>
                    <a:pt x="8372455" y="7177859"/>
                  </a:lnTo>
                  <a:lnTo>
                    <a:pt x="8419445" y="7180400"/>
                  </a:lnTo>
                  <a:lnTo>
                    <a:pt x="8420715" y="7180400"/>
                  </a:lnTo>
                  <a:cubicBezTo>
                    <a:pt x="8430875" y="7176590"/>
                    <a:pt x="8465165" y="7176590"/>
                    <a:pt x="8496915" y="7176590"/>
                  </a:cubicBezTo>
                  <a:cubicBezTo>
                    <a:pt x="8524855" y="7176590"/>
                    <a:pt x="8550255" y="7176590"/>
                    <a:pt x="8561685" y="7174050"/>
                  </a:cubicBezTo>
                  <a:lnTo>
                    <a:pt x="8625185" y="7174050"/>
                  </a:lnTo>
                  <a:lnTo>
                    <a:pt x="8625185" y="7167700"/>
                  </a:lnTo>
                  <a:lnTo>
                    <a:pt x="8641695" y="7167700"/>
                  </a:lnTo>
                  <a:lnTo>
                    <a:pt x="8641695" y="7161350"/>
                  </a:lnTo>
                  <a:cubicBezTo>
                    <a:pt x="8641695" y="7151190"/>
                    <a:pt x="8641695" y="7139759"/>
                    <a:pt x="8642965" y="7127059"/>
                  </a:cubicBezTo>
                  <a:lnTo>
                    <a:pt x="8642965" y="7114359"/>
                  </a:lnTo>
                  <a:cubicBezTo>
                    <a:pt x="8642965" y="7104200"/>
                    <a:pt x="8642965" y="7096580"/>
                    <a:pt x="8644235" y="7087690"/>
                  </a:cubicBezTo>
                  <a:lnTo>
                    <a:pt x="8645505" y="7071180"/>
                  </a:lnTo>
                  <a:cubicBezTo>
                    <a:pt x="8649315" y="7007680"/>
                    <a:pt x="8648045" y="6993709"/>
                    <a:pt x="8648045" y="6979740"/>
                  </a:cubicBezTo>
                  <a:cubicBezTo>
                    <a:pt x="8646775" y="6965770"/>
                    <a:pt x="8646775" y="6953070"/>
                    <a:pt x="8650585" y="6890840"/>
                  </a:cubicBezTo>
                  <a:lnTo>
                    <a:pt x="8651855" y="6873059"/>
                  </a:lnTo>
                  <a:lnTo>
                    <a:pt x="8640425" y="6885759"/>
                  </a:lnTo>
                  <a:cubicBezTo>
                    <a:pt x="8639155" y="6873059"/>
                    <a:pt x="8641695" y="6845120"/>
                    <a:pt x="8642965" y="6823530"/>
                  </a:cubicBezTo>
                  <a:cubicBezTo>
                    <a:pt x="8645505" y="6790509"/>
                    <a:pt x="8649315" y="6752409"/>
                    <a:pt x="8646775" y="6718120"/>
                  </a:cubicBezTo>
                  <a:lnTo>
                    <a:pt x="8655665" y="6746059"/>
                  </a:lnTo>
                  <a:lnTo>
                    <a:pt x="8654395" y="6699070"/>
                  </a:lnTo>
                  <a:cubicBezTo>
                    <a:pt x="8654395" y="6683830"/>
                    <a:pt x="8653125" y="6667320"/>
                    <a:pt x="8653125" y="6650809"/>
                  </a:cubicBezTo>
                  <a:cubicBezTo>
                    <a:pt x="8655665" y="6638109"/>
                    <a:pt x="8658205" y="6625409"/>
                    <a:pt x="8659475" y="6615250"/>
                  </a:cubicBezTo>
                  <a:lnTo>
                    <a:pt x="8664555" y="6615250"/>
                  </a:lnTo>
                  <a:cubicBezTo>
                    <a:pt x="8668365" y="6563180"/>
                    <a:pt x="8667095" y="6559370"/>
                    <a:pt x="8663285" y="6555559"/>
                  </a:cubicBezTo>
                  <a:cubicBezTo>
                    <a:pt x="8662015" y="6554290"/>
                    <a:pt x="8659475" y="6553020"/>
                    <a:pt x="8658205" y="6553020"/>
                  </a:cubicBezTo>
                  <a:cubicBezTo>
                    <a:pt x="8656935" y="6550480"/>
                    <a:pt x="8655665" y="6544130"/>
                    <a:pt x="8655665" y="6527620"/>
                  </a:cubicBezTo>
                  <a:cubicBezTo>
                    <a:pt x="8656935" y="6527620"/>
                    <a:pt x="8658205" y="6527620"/>
                    <a:pt x="8660745" y="6526350"/>
                  </a:cubicBezTo>
                  <a:cubicBezTo>
                    <a:pt x="8665825" y="6523809"/>
                    <a:pt x="8667095" y="6517459"/>
                    <a:pt x="8667095" y="6490790"/>
                  </a:cubicBezTo>
                  <a:cubicBezTo>
                    <a:pt x="8668365" y="6480630"/>
                    <a:pt x="8667095" y="6455230"/>
                    <a:pt x="8664555" y="6423480"/>
                  </a:cubicBezTo>
                  <a:cubicBezTo>
                    <a:pt x="8663285" y="6403160"/>
                    <a:pt x="8662015" y="6380300"/>
                    <a:pt x="8660745" y="6357440"/>
                  </a:cubicBezTo>
                  <a:lnTo>
                    <a:pt x="8660745" y="6334580"/>
                  </a:lnTo>
                  <a:cubicBezTo>
                    <a:pt x="8665825" y="6322732"/>
                    <a:pt x="8667095" y="6271170"/>
                    <a:pt x="8665825" y="6120450"/>
                  </a:cubicBezTo>
                  <a:lnTo>
                    <a:pt x="8662015" y="6120450"/>
                  </a:lnTo>
                  <a:lnTo>
                    <a:pt x="8662015" y="6100618"/>
                  </a:lnTo>
                  <a:lnTo>
                    <a:pt x="8653125" y="6096652"/>
                  </a:lnTo>
                  <a:lnTo>
                    <a:pt x="8653125" y="6041123"/>
                  </a:lnTo>
                  <a:lnTo>
                    <a:pt x="8659475" y="6041123"/>
                  </a:lnTo>
                  <a:lnTo>
                    <a:pt x="8655665" y="5882471"/>
                  </a:lnTo>
                  <a:lnTo>
                    <a:pt x="8655665" y="5858672"/>
                  </a:lnTo>
                  <a:cubicBezTo>
                    <a:pt x="8658205" y="5711919"/>
                    <a:pt x="8662015" y="5561199"/>
                    <a:pt x="8655665" y="5458075"/>
                  </a:cubicBezTo>
                  <a:cubicBezTo>
                    <a:pt x="8655665" y="5450142"/>
                    <a:pt x="8655665" y="5446176"/>
                    <a:pt x="8656935" y="5442209"/>
                  </a:cubicBezTo>
                  <a:lnTo>
                    <a:pt x="8659475" y="5438243"/>
                  </a:lnTo>
                  <a:lnTo>
                    <a:pt x="8659475" y="5422377"/>
                  </a:lnTo>
                  <a:cubicBezTo>
                    <a:pt x="8658205" y="5382714"/>
                    <a:pt x="8658205" y="5323219"/>
                    <a:pt x="8656935" y="5259759"/>
                  </a:cubicBezTo>
                  <a:cubicBezTo>
                    <a:pt x="8655665" y="5132837"/>
                    <a:pt x="8653125" y="4990049"/>
                    <a:pt x="8650585" y="4922622"/>
                  </a:cubicBezTo>
                  <a:cubicBezTo>
                    <a:pt x="8650585" y="4914689"/>
                    <a:pt x="8651855" y="4906756"/>
                    <a:pt x="8651855" y="4902790"/>
                  </a:cubicBezTo>
                  <a:cubicBezTo>
                    <a:pt x="8651855" y="4898824"/>
                    <a:pt x="8651855" y="4894858"/>
                    <a:pt x="8653125" y="4894858"/>
                  </a:cubicBezTo>
                  <a:lnTo>
                    <a:pt x="8648045" y="4886924"/>
                  </a:lnTo>
                  <a:lnTo>
                    <a:pt x="8654395" y="4890891"/>
                  </a:lnTo>
                  <a:lnTo>
                    <a:pt x="8655665" y="4886924"/>
                  </a:lnTo>
                  <a:lnTo>
                    <a:pt x="8655665" y="4882959"/>
                  </a:lnTo>
                  <a:cubicBezTo>
                    <a:pt x="8662015" y="4791733"/>
                    <a:pt x="8659475" y="4601350"/>
                    <a:pt x="8656935" y="4430798"/>
                  </a:cubicBezTo>
                  <a:cubicBezTo>
                    <a:pt x="8655665" y="4303876"/>
                    <a:pt x="8653125" y="4145223"/>
                    <a:pt x="8656935" y="4113493"/>
                  </a:cubicBezTo>
                  <a:lnTo>
                    <a:pt x="8660745" y="4113493"/>
                  </a:lnTo>
                  <a:lnTo>
                    <a:pt x="8659475" y="3808086"/>
                  </a:lnTo>
                  <a:lnTo>
                    <a:pt x="8665825" y="3808086"/>
                  </a:lnTo>
                  <a:cubicBezTo>
                    <a:pt x="8665825" y="3776355"/>
                    <a:pt x="8667095" y="3740659"/>
                    <a:pt x="8667095" y="3708928"/>
                  </a:cubicBezTo>
                  <a:lnTo>
                    <a:pt x="8668365" y="3716861"/>
                  </a:lnTo>
                  <a:lnTo>
                    <a:pt x="8667095" y="3665299"/>
                  </a:lnTo>
                  <a:lnTo>
                    <a:pt x="8667095" y="3657366"/>
                  </a:lnTo>
                  <a:lnTo>
                    <a:pt x="8663285" y="3359892"/>
                  </a:lnTo>
                  <a:lnTo>
                    <a:pt x="8655665" y="3359892"/>
                  </a:lnTo>
                  <a:cubicBezTo>
                    <a:pt x="8654395" y="3340060"/>
                    <a:pt x="8654395" y="3320229"/>
                    <a:pt x="8653125" y="3304364"/>
                  </a:cubicBezTo>
                  <a:lnTo>
                    <a:pt x="8654395" y="3308330"/>
                  </a:lnTo>
                  <a:lnTo>
                    <a:pt x="8655665" y="3244869"/>
                  </a:lnTo>
                  <a:cubicBezTo>
                    <a:pt x="8656935" y="3181408"/>
                    <a:pt x="8656935" y="3129846"/>
                    <a:pt x="8656935" y="3082250"/>
                  </a:cubicBezTo>
                  <a:cubicBezTo>
                    <a:pt x="8659475" y="3058452"/>
                    <a:pt x="8662015" y="3034654"/>
                    <a:pt x="8663285" y="3006890"/>
                  </a:cubicBezTo>
                  <a:lnTo>
                    <a:pt x="8664555" y="2994991"/>
                  </a:lnTo>
                  <a:lnTo>
                    <a:pt x="8660745" y="2987058"/>
                  </a:lnTo>
                  <a:cubicBezTo>
                    <a:pt x="8660745" y="2983092"/>
                    <a:pt x="8658205" y="2967227"/>
                    <a:pt x="8656935" y="2895833"/>
                  </a:cubicBezTo>
                  <a:cubicBezTo>
                    <a:pt x="8656935" y="2800641"/>
                    <a:pt x="8654395" y="2725281"/>
                    <a:pt x="8650585" y="2598359"/>
                  </a:cubicBezTo>
                  <a:lnTo>
                    <a:pt x="8660745" y="2483336"/>
                  </a:lnTo>
                  <a:cubicBezTo>
                    <a:pt x="8664555" y="2439706"/>
                    <a:pt x="8664555" y="2427807"/>
                    <a:pt x="8664555" y="2407976"/>
                  </a:cubicBezTo>
                  <a:cubicBezTo>
                    <a:pt x="8664555" y="2392110"/>
                    <a:pt x="8664555" y="2368313"/>
                    <a:pt x="8668365" y="2300885"/>
                  </a:cubicBezTo>
                  <a:lnTo>
                    <a:pt x="8664555" y="2296919"/>
                  </a:lnTo>
                  <a:cubicBezTo>
                    <a:pt x="8663285" y="2273121"/>
                    <a:pt x="8663285" y="2181896"/>
                    <a:pt x="8663285" y="2122401"/>
                  </a:cubicBezTo>
                  <a:cubicBezTo>
                    <a:pt x="8663285" y="2003411"/>
                    <a:pt x="8663285" y="1959782"/>
                    <a:pt x="8660745" y="1947883"/>
                  </a:cubicBezTo>
                  <a:cubicBezTo>
                    <a:pt x="8663285" y="1892354"/>
                    <a:pt x="8664555" y="1840792"/>
                    <a:pt x="8664555" y="1785264"/>
                  </a:cubicBezTo>
                  <a:cubicBezTo>
                    <a:pt x="8664555" y="1721802"/>
                    <a:pt x="8664555" y="1654375"/>
                    <a:pt x="8669635" y="1571083"/>
                  </a:cubicBezTo>
                  <a:close/>
                  <a:moveTo>
                    <a:pt x="27940" y="495300"/>
                  </a:moveTo>
                  <a:lnTo>
                    <a:pt x="27940" y="488950"/>
                  </a:lnTo>
                  <a:lnTo>
                    <a:pt x="29210" y="488950"/>
                  </a:lnTo>
                  <a:cubicBezTo>
                    <a:pt x="27940" y="491490"/>
                    <a:pt x="27940" y="492760"/>
                    <a:pt x="27940" y="495300"/>
                  </a:cubicBezTo>
                  <a:close/>
                  <a:moveTo>
                    <a:pt x="38100" y="6575880"/>
                  </a:moveTo>
                  <a:cubicBezTo>
                    <a:pt x="38100" y="6572070"/>
                    <a:pt x="36830" y="6569530"/>
                    <a:pt x="36830" y="6566990"/>
                  </a:cubicBezTo>
                  <a:lnTo>
                    <a:pt x="38100" y="6566990"/>
                  </a:lnTo>
                  <a:lnTo>
                    <a:pt x="38100" y="6575880"/>
                  </a:lnTo>
                  <a:close/>
                  <a:moveTo>
                    <a:pt x="8594705" y="546100"/>
                  </a:moveTo>
                  <a:lnTo>
                    <a:pt x="8595975" y="577850"/>
                  </a:lnTo>
                  <a:lnTo>
                    <a:pt x="8587085" y="563880"/>
                  </a:lnTo>
                  <a:lnTo>
                    <a:pt x="8589625" y="591820"/>
                  </a:lnTo>
                  <a:cubicBezTo>
                    <a:pt x="8594705" y="647700"/>
                    <a:pt x="8593435" y="669290"/>
                    <a:pt x="8592165" y="718820"/>
                  </a:cubicBezTo>
                  <a:lnTo>
                    <a:pt x="8590895" y="741680"/>
                  </a:lnTo>
                  <a:lnTo>
                    <a:pt x="8588355" y="762000"/>
                  </a:lnTo>
                  <a:cubicBezTo>
                    <a:pt x="8585815" y="786130"/>
                    <a:pt x="8585815" y="817880"/>
                    <a:pt x="8587085" y="843280"/>
                  </a:cubicBezTo>
                  <a:lnTo>
                    <a:pt x="8583275" y="843280"/>
                  </a:lnTo>
                  <a:lnTo>
                    <a:pt x="8583275" y="940438"/>
                  </a:lnTo>
                  <a:lnTo>
                    <a:pt x="8587085" y="940438"/>
                  </a:lnTo>
                  <a:lnTo>
                    <a:pt x="8592165" y="1162551"/>
                  </a:lnTo>
                  <a:lnTo>
                    <a:pt x="8587085" y="1162551"/>
                  </a:lnTo>
                  <a:cubicBezTo>
                    <a:pt x="8587085" y="1182383"/>
                    <a:pt x="8587085" y="1198248"/>
                    <a:pt x="8588355" y="1218080"/>
                  </a:cubicBezTo>
                  <a:lnTo>
                    <a:pt x="8579465" y="1218080"/>
                  </a:lnTo>
                  <a:lnTo>
                    <a:pt x="8579465" y="1226012"/>
                  </a:lnTo>
                  <a:lnTo>
                    <a:pt x="8584545" y="1543318"/>
                  </a:lnTo>
                  <a:cubicBezTo>
                    <a:pt x="8583275" y="1555217"/>
                    <a:pt x="8583275" y="1575049"/>
                    <a:pt x="8582005" y="1602813"/>
                  </a:cubicBezTo>
                  <a:cubicBezTo>
                    <a:pt x="8580735" y="1626611"/>
                    <a:pt x="8579465" y="1662307"/>
                    <a:pt x="8578195" y="1670240"/>
                  </a:cubicBezTo>
                  <a:lnTo>
                    <a:pt x="8576925" y="1670240"/>
                  </a:lnTo>
                  <a:cubicBezTo>
                    <a:pt x="8575655" y="1757499"/>
                    <a:pt x="8576925" y="1860623"/>
                    <a:pt x="8579465" y="1971680"/>
                  </a:cubicBezTo>
                  <a:cubicBezTo>
                    <a:pt x="8582005" y="2098603"/>
                    <a:pt x="8584545" y="2233457"/>
                    <a:pt x="8582005" y="2360380"/>
                  </a:cubicBezTo>
                  <a:lnTo>
                    <a:pt x="8582005" y="2368312"/>
                  </a:lnTo>
                  <a:cubicBezTo>
                    <a:pt x="8583275" y="2380211"/>
                    <a:pt x="8583275" y="2411942"/>
                    <a:pt x="8584545" y="2451605"/>
                  </a:cubicBezTo>
                  <a:cubicBezTo>
                    <a:pt x="8584545" y="2515066"/>
                    <a:pt x="8583275" y="2574561"/>
                    <a:pt x="8583275" y="2638022"/>
                  </a:cubicBezTo>
                  <a:cubicBezTo>
                    <a:pt x="8582005" y="2792708"/>
                    <a:pt x="8579465" y="2955328"/>
                    <a:pt x="8584545" y="3149677"/>
                  </a:cubicBezTo>
                  <a:lnTo>
                    <a:pt x="8575655" y="3304364"/>
                  </a:lnTo>
                  <a:lnTo>
                    <a:pt x="8575655" y="3308330"/>
                  </a:lnTo>
                  <a:cubicBezTo>
                    <a:pt x="8575655" y="3367825"/>
                    <a:pt x="8576925" y="3387656"/>
                    <a:pt x="8583275" y="3391623"/>
                  </a:cubicBezTo>
                  <a:cubicBezTo>
                    <a:pt x="8585815" y="3391623"/>
                    <a:pt x="8587085" y="3391623"/>
                    <a:pt x="8589625" y="3383690"/>
                  </a:cubicBezTo>
                  <a:cubicBezTo>
                    <a:pt x="8589625" y="3403522"/>
                    <a:pt x="8589625" y="3423353"/>
                    <a:pt x="8590895" y="3455083"/>
                  </a:cubicBezTo>
                  <a:cubicBezTo>
                    <a:pt x="8592165" y="3538376"/>
                    <a:pt x="8590895" y="3570107"/>
                    <a:pt x="8590895" y="3585972"/>
                  </a:cubicBezTo>
                  <a:cubicBezTo>
                    <a:pt x="8589625" y="3585972"/>
                    <a:pt x="8588355" y="3585972"/>
                    <a:pt x="8585815" y="3589938"/>
                  </a:cubicBezTo>
                  <a:cubicBezTo>
                    <a:pt x="8582005" y="3597871"/>
                    <a:pt x="8580735" y="3613736"/>
                    <a:pt x="8580735" y="3633568"/>
                  </a:cubicBezTo>
                  <a:lnTo>
                    <a:pt x="8582005" y="3661332"/>
                  </a:lnTo>
                  <a:cubicBezTo>
                    <a:pt x="8585815" y="3748591"/>
                    <a:pt x="8589625" y="3863614"/>
                    <a:pt x="8589625" y="3994503"/>
                  </a:cubicBezTo>
                  <a:lnTo>
                    <a:pt x="8588355" y="3994503"/>
                  </a:lnTo>
                  <a:lnTo>
                    <a:pt x="8588355" y="3974671"/>
                  </a:lnTo>
                  <a:cubicBezTo>
                    <a:pt x="8587085" y="3891378"/>
                    <a:pt x="8585815" y="3883446"/>
                    <a:pt x="8579465" y="3883446"/>
                  </a:cubicBezTo>
                  <a:cubicBezTo>
                    <a:pt x="8571845" y="3883446"/>
                    <a:pt x="8571845" y="3899311"/>
                    <a:pt x="8569305" y="3970705"/>
                  </a:cubicBezTo>
                  <a:lnTo>
                    <a:pt x="8568035" y="3982604"/>
                  </a:lnTo>
                  <a:lnTo>
                    <a:pt x="8571845" y="3990536"/>
                  </a:lnTo>
                  <a:cubicBezTo>
                    <a:pt x="8578195" y="4014335"/>
                    <a:pt x="8578195" y="4192819"/>
                    <a:pt x="8578195" y="4327673"/>
                  </a:cubicBezTo>
                  <a:cubicBezTo>
                    <a:pt x="8578195" y="4561687"/>
                    <a:pt x="8580735" y="4656878"/>
                    <a:pt x="8587085" y="4684642"/>
                  </a:cubicBezTo>
                  <a:lnTo>
                    <a:pt x="8585815" y="4720339"/>
                  </a:lnTo>
                  <a:lnTo>
                    <a:pt x="8583275" y="4720339"/>
                  </a:lnTo>
                  <a:cubicBezTo>
                    <a:pt x="8579465" y="4835362"/>
                    <a:pt x="8582005" y="4878992"/>
                    <a:pt x="8585815" y="4930554"/>
                  </a:cubicBezTo>
                  <a:cubicBezTo>
                    <a:pt x="8589625" y="4978150"/>
                    <a:pt x="8593435" y="5033678"/>
                    <a:pt x="8592165" y="5176466"/>
                  </a:cubicBezTo>
                  <a:cubicBezTo>
                    <a:pt x="8590895" y="5228028"/>
                    <a:pt x="8590895" y="5263725"/>
                    <a:pt x="8589625" y="5279590"/>
                  </a:cubicBezTo>
                  <a:lnTo>
                    <a:pt x="8585815" y="5279590"/>
                  </a:lnTo>
                  <a:lnTo>
                    <a:pt x="8589625" y="5501704"/>
                  </a:lnTo>
                  <a:lnTo>
                    <a:pt x="8589625" y="5513603"/>
                  </a:lnTo>
                  <a:lnTo>
                    <a:pt x="8587085" y="5513603"/>
                  </a:lnTo>
                  <a:lnTo>
                    <a:pt x="8588355" y="5755548"/>
                  </a:lnTo>
                  <a:lnTo>
                    <a:pt x="8583275" y="5727784"/>
                  </a:lnTo>
                  <a:lnTo>
                    <a:pt x="8588355" y="5826942"/>
                  </a:lnTo>
                  <a:cubicBezTo>
                    <a:pt x="8589625" y="5854706"/>
                    <a:pt x="8592165" y="5902302"/>
                    <a:pt x="8593435" y="5945931"/>
                  </a:cubicBezTo>
                  <a:lnTo>
                    <a:pt x="8589625" y="5989561"/>
                  </a:lnTo>
                  <a:cubicBezTo>
                    <a:pt x="8580735" y="6080786"/>
                    <a:pt x="8582005" y="6124416"/>
                    <a:pt x="8583275" y="6191843"/>
                  </a:cubicBezTo>
                  <a:cubicBezTo>
                    <a:pt x="8584545" y="6219607"/>
                    <a:pt x="8584545" y="6251338"/>
                    <a:pt x="8585815" y="6294968"/>
                  </a:cubicBezTo>
                  <a:lnTo>
                    <a:pt x="8580735" y="6337120"/>
                  </a:lnTo>
                  <a:cubicBezTo>
                    <a:pt x="8579465" y="6340929"/>
                    <a:pt x="8579465" y="6343470"/>
                    <a:pt x="8578195" y="6347279"/>
                  </a:cubicBezTo>
                  <a:lnTo>
                    <a:pt x="8585815" y="6347279"/>
                  </a:lnTo>
                  <a:lnTo>
                    <a:pt x="8585815" y="6357440"/>
                  </a:lnTo>
                  <a:lnTo>
                    <a:pt x="8580735" y="6357440"/>
                  </a:lnTo>
                  <a:cubicBezTo>
                    <a:pt x="8578195" y="6370140"/>
                    <a:pt x="8576925" y="6391729"/>
                    <a:pt x="8575655" y="6419670"/>
                  </a:cubicBezTo>
                  <a:cubicBezTo>
                    <a:pt x="8574385" y="6439990"/>
                    <a:pt x="8574385" y="6461579"/>
                    <a:pt x="8571845" y="6486980"/>
                  </a:cubicBezTo>
                  <a:lnTo>
                    <a:pt x="8584545" y="6488250"/>
                  </a:lnTo>
                  <a:cubicBezTo>
                    <a:pt x="8585815" y="6485710"/>
                    <a:pt x="8585815" y="6479360"/>
                    <a:pt x="8587085" y="6473010"/>
                  </a:cubicBezTo>
                  <a:lnTo>
                    <a:pt x="8590895" y="6473010"/>
                  </a:lnTo>
                  <a:cubicBezTo>
                    <a:pt x="8590895" y="6480630"/>
                    <a:pt x="8592165" y="6489520"/>
                    <a:pt x="8593435" y="6498410"/>
                  </a:cubicBezTo>
                  <a:cubicBezTo>
                    <a:pt x="8588355" y="6504760"/>
                    <a:pt x="8588355" y="6522540"/>
                    <a:pt x="8589625" y="6560640"/>
                  </a:cubicBezTo>
                  <a:lnTo>
                    <a:pt x="8589625" y="6570800"/>
                  </a:lnTo>
                  <a:lnTo>
                    <a:pt x="8580735" y="6568259"/>
                  </a:lnTo>
                  <a:lnTo>
                    <a:pt x="8580735" y="6578420"/>
                  </a:lnTo>
                  <a:cubicBezTo>
                    <a:pt x="8582005" y="6608900"/>
                    <a:pt x="8584545" y="6617790"/>
                    <a:pt x="8587085" y="6629220"/>
                  </a:cubicBezTo>
                  <a:cubicBezTo>
                    <a:pt x="8588355" y="6634300"/>
                    <a:pt x="8589625" y="6640650"/>
                    <a:pt x="8590895" y="6649540"/>
                  </a:cubicBezTo>
                  <a:cubicBezTo>
                    <a:pt x="8589625" y="6696530"/>
                    <a:pt x="8584545" y="6709230"/>
                    <a:pt x="8579465" y="6719390"/>
                  </a:cubicBezTo>
                  <a:lnTo>
                    <a:pt x="8578195" y="6721930"/>
                  </a:lnTo>
                  <a:lnTo>
                    <a:pt x="8578195" y="6724470"/>
                  </a:lnTo>
                  <a:cubicBezTo>
                    <a:pt x="8578195" y="6753680"/>
                    <a:pt x="8578195" y="6757490"/>
                    <a:pt x="8584545" y="6758759"/>
                  </a:cubicBezTo>
                  <a:cubicBezTo>
                    <a:pt x="8587085" y="6758759"/>
                    <a:pt x="8588355" y="6758759"/>
                    <a:pt x="8589625" y="6757490"/>
                  </a:cubicBezTo>
                  <a:lnTo>
                    <a:pt x="8589625" y="6765109"/>
                  </a:lnTo>
                  <a:cubicBezTo>
                    <a:pt x="8587085" y="6831150"/>
                    <a:pt x="8589625" y="6879409"/>
                    <a:pt x="8593435" y="6953070"/>
                  </a:cubicBezTo>
                  <a:lnTo>
                    <a:pt x="8594705" y="6965770"/>
                  </a:lnTo>
                  <a:cubicBezTo>
                    <a:pt x="8588355" y="6965770"/>
                    <a:pt x="8588355" y="6972120"/>
                    <a:pt x="8587085" y="6974659"/>
                  </a:cubicBezTo>
                  <a:lnTo>
                    <a:pt x="8587085" y="6975930"/>
                  </a:lnTo>
                  <a:lnTo>
                    <a:pt x="8590895" y="7001330"/>
                  </a:lnTo>
                  <a:lnTo>
                    <a:pt x="8588355" y="6997519"/>
                  </a:lnTo>
                  <a:lnTo>
                    <a:pt x="8589625" y="7025459"/>
                  </a:lnTo>
                  <a:cubicBezTo>
                    <a:pt x="8590895" y="7041969"/>
                    <a:pt x="8592165" y="7045780"/>
                    <a:pt x="8594705" y="7049590"/>
                  </a:cubicBezTo>
                  <a:cubicBezTo>
                    <a:pt x="8595975" y="7052130"/>
                    <a:pt x="8598515" y="7054669"/>
                    <a:pt x="8599785" y="7085150"/>
                  </a:cubicBezTo>
                  <a:lnTo>
                    <a:pt x="8599785" y="7087690"/>
                  </a:lnTo>
                  <a:cubicBezTo>
                    <a:pt x="8602325" y="7094040"/>
                    <a:pt x="8601055" y="7109280"/>
                    <a:pt x="8599785" y="7119440"/>
                  </a:cubicBezTo>
                  <a:lnTo>
                    <a:pt x="8585815" y="7118169"/>
                  </a:lnTo>
                  <a:lnTo>
                    <a:pt x="8560415" y="7115630"/>
                  </a:lnTo>
                  <a:cubicBezTo>
                    <a:pt x="8540095" y="7114359"/>
                    <a:pt x="8521045" y="7115630"/>
                    <a:pt x="8505805" y="7116900"/>
                  </a:cubicBezTo>
                  <a:lnTo>
                    <a:pt x="8505805" y="7113090"/>
                  </a:lnTo>
                  <a:lnTo>
                    <a:pt x="8500725" y="7110550"/>
                  </a:lnTo>
                  <a:lnTo>
                    <a:pt x="8453735" y="7114359"/>
                  </a:lnTo>
                  <a:cubicBezTo>
                    <a:pt x="8409285" y="7116900"/>
                    <a:pt x="8401665" y="7118169"/>
                    <a:pt x="8355945" y="7123250"/>
                  </a:cubicBezTo>
                  <a:cubicBezTo>
                    <a:pt x="8329275" y="7120709"/>
                    <a:pt x="8302605" y="7119440"/>
                    <a:pt x="8275935" y="7119440"/>
                  </a:cubicBezTo>
                  <a:lnTo>
                    <a:pt x="8261965" y="7119440"/>
                  </a:lnTo>
                  <a:cubicBezTo>
                    <a:pt x="8251805" y="7118169"/>
                    <a:pt x="8239105" y="7116900"/>
                    <a:pt x="8222595" y="7116900"/>
                  </a:cubicBezTo>
                  <a:lnTo>
                    <a:pt x="8222595" y="7119440"/>
                  </a:lnTo>
                  <a:lnTo>
                    <a:pt x="8220055" y="7119440"/>
                  </a:lnTo>
                  <a:cubicBezTo>
                    <a:pt x="8218785" y="7118169"/>
                    <a:pt x="8217515" y="7118169"/>
                    <a:pt x="8216245" y="7116900"/>
                  </a:cubicBezTo>
                  <a:lnTo>
                    <a:pt x="8213705" y="7116900"/>
                  </a:lnTo>
                  <a:cubicBezTo>
                    <a:pt x="8202275" y="7119440"/>
                    <a:pt x="8189575" y="7120709"/>
                    <a:pt x="8174335" y="7121980"/>
                  </a:cubicBezTo>
                  <a:lnTo>
                    <a:pt x="8156555" y="7114359"/>
                  </a:lnTo>
                  <a:lnTo>
                    <a:pt x="8150205" y="7119440"/>
                  </a:lnTo>
                  <a:lnTo>
                    <a:pt x="8034635" y="7114359"/>
                  </a:lnTo>
                  <a:cubicBezTo>
                    <a:pt x="8016855" y="7116900"/>
                    <a:pt x="7999075" y="7118169"/>
                    <a:pt x="7982565" y="7120709"/>
                  </a:cubicBezTo>
                  <a:cubicBezTo>
                    <a:pt x="7957165" y="7120709"/>
                    <a:pt x="7933035" y="7119440"/>
                    <a:pt x="7907635" y="7119440"/>
                  </a:cubicBezTo>
                  <a:lnTo>
                    <a:pt x="7907635" y="7114359"/>
                  </a:lnTo>
                  <a:lnTo>
                    <a:pt x="7856835" y="7118169"/>
                  </a:lnTo>
                  <a:cubicBezTo>
                    <a:pt x="7847945" y="7118169"/>
                    <a:pt x="7840325" y="7118169"/>
                    <a:pt x="7830165" y="7116900"/>
                  </a:cubicBezTo>
                  <a:lnTo>
                    <a:pt x="7830165" y="7115630"/>
                  </a:lnTo>
                  <a:cubicBezTo>
                    <a:pt x="7748704" y="7111819"/>
                    <a:pt x="7607482" y="7110550"/>
                    <a:pt x="7441042" y="7110550"/>
                  </a:cubicBezTo>
                  <a:lnTo>
                    <a:pt x="7325038" y="7110550"/>
                  </a:lnTo>
                  <a:lnTo>
                    <a:pt x="7370431" y="7115630"/>
                  </a:lnTo>
                  <a:cubicBezTo>
                    <a:pt x="7340170" y="7115630"/>
                    <a:pt x="7319994" y="7114359"/>
                    <a:pt x="7294776" y="7114359"/>
                  </a:cubicBezTo>
                  <a:cubicBezTo>
                    <a:pt x="7279646" y="7114359"/>
                    <a:pt x="7264515" y="7113090"/>
                    <a:pt x="7249384" y="7113090"/>
                  </a:cubicBezTo>
                  <a:lnTo>
                    <a:pt x="7239297" y="7113090"/>
                  </a:lnTo>
                  <a:cubicBezTo>
                    <a:pt x="7224166" y="7114359"/>
                    <a:pt x="7203991" y="7115630"/>
                    <a:pt x="7193904" y="7118169"/>
                  </a:cubicBezTo>
                  <a:lnTo>
                    <a:pt x="7193904" y="7116900"/>
                  </a:lnTo>
                  <a:cubicBezTo>
                    <a:pt x="7077901" y="7113090"/>
                    <a:pt x="6997202" y="7114359"/>
                    <a:pt x="6931635" y="7118169"/>
                  </a:cubicBezTo>
                  <a:lnTo>
                    <a:pt x="6921548" y="7118169"/>
                  </a:lnTo>
                  <a:cubicBezTo>
                    <a:pt x="6679454" y="7118169"/>
                    <a:pt x="6407097" y="7118169"/>
                    <a:pt x="6346574" y="7110550"/>
                  </a:cubicBezTo>
                  <a:lnTo>
                    <a:pt x="6336486" y="7110550"/>
                  </a:lnTo>
                  <a:cubicBezTo>
                    <a:pt x="6250744" y="7110550"/>
                    <a:pt x="6225526" y="7110550"/>
                    <a:pt x="6220483" y="7116900"/>
                  </a:cubicBezTo>
                  <a:lnTo>
                    <a:pt x="6180134" y="7116900"/>
                  </a:lnTo>
                  <a:lnTo>
                    <a:pt x="6114566" y="7113090"/>
                  </a:lnTo>
                  <a:lnTo>
                    <a:pt x="6054043" y="7118169"/>
                  </a:lnTo>
                  <a:cubicBezTo>
                    <a:pt x="6023781" y="7118169"/>
                    <a:pt x="5993519" y="7118169"/>
                    <a:pt x="5973344" y="7116900"/>
                  </a:cubicBezTo>
                  <a:lnTo>
                    <a:pt x="5973344" y="7108009"/>
                  </a:lnTo>
                  <a:cubicBezTo>
                    <a:pt x="5847254" y="7105469"/>
                    <a:pt x="5660639" y="7106740"/>
                    <a:pt x="5524461" y="7108009"/>
                  </a:cubicBezTo>
                  <a:cubicBezTo>
                    <a:pt x="5463938" y="7108009"/>
                    <a:pt x="5408457" y="7109280"/>
                    <a:pt x="5378195" y="7109280"/>
                  </a:cubicBezTo>
                  <a:lnTo>
                    <a:pt x="5378195" y="7111819"/>
                  </a:lnTo>
                  <a:lnTo>
                    <a:pt x="4964618" y="7111819"/>
                  </a:lnTo>
                  <a:lnTo>
                    <a:pt x="4964618" y="7109280"/>
                  </a:lnTo>
                  <a:cubicBezTo>
                    <a:pt x="4949487" y="7110550"/>
                    <a:pt x="4934356" y="7110550"/>
                    <a:pt x="4924269" y="7111819"/>
                  </a:cubicBezTo>
                  <a:lnTo>
                    <a:pt x="4788090" y="7111819"/>
                  </a:lnTo>
                  <a:cubicBezTo>
                    <a:pt x="4429993" y="7111819"/>
                    <a:pt x="4056764" y="7111819"/>
                    <a:pt x="3728928" y="7115630"/>
                  </a:cubicBezTo>
                  <a:lnTo>
                    <a:pt x="3708753" y="7115630"/>
                  </a:lnTo>
                  <a:cubicBezTo>
                    <a:pt x="3673447" y="7115630"/>
                    <a:pt x="3643186" y="7116900"/>
                    <a:pt x="3607881" y="7116900"/>
                  </a:cubicBezTo>
                  <a:lnTo>
                    <a:pt x="3436397" y="7119440"/>
                  </a:lnTo>
                  <a:lnTo>
                    <a:pt x="3471702" y="7121980"/>
                  </a:lnTo>
                  <a:lnTo>
                    <a:pt x="3396047" y="7121980"/>
                  </a:lnTo>
                  <a:cubicBezTo>
                    <a:pt x="3370830" y="7118169"/>
                    <a:pt x="3325437" y="7115630"/>
                    <a:pt x="3295175" y="7113090"/>
                  </a:cubicBezTo>
                  <a:lnTo>
                    <a:pt x="3290131" y="7119440"/>
                  </a:lnTo>
                  <a:lnTo>
                    <a:pt x="3285088" y="7114359"/>
                  </a:lnTo>
                  <a:cubicBezTo>
                    <a:pt x="3269957" y="7115630"/>
                    <a:pt x="3174128" y="7114359"/>
                    <a:pt x="3093429" y="7114359"/>
                  </a:cubicBezTo>
                  <a:lnTo>
                    <a:pt x="2861422" y="7114359"/>
                  </a:lnTo>
                  <a:lnTo>
                    <a:pt x="2861422" y="7118169"/>
                  </a:lnTo>
                  <a:cubicBezTo>
                    <a:pt x="2841248" y="7118169"/>
                    <a:pt x="2826117" y="7118169"/>
                    <a:pt x="2805942" y="7119440"/>
                  </a:cubicBezTo>
                  <a:lnTo>
                    <a:pt x="2800899" y="7119440"/>
                  </a:lnTo>
                  <a:cubicBezTo>
                    <a:pt x="2745419" y="7120709"/>
                    <a:pt x="2684895" y="7121980"/>
                    <a:pt x="2614284" y="7123250"/>
                  </a:cubicBezTo>
                  <a:cubicBezTo>
                    <a:pt x="2619328" y="7121980"/>
                    <a:pt x="2619328" y="7120709"/>
                    <a:pt x="2624372" y="7119440"/>
                  </a:cubicBezTo>
                  <a:cubicBezTo>
                    <a:pt x="2629415" y="7113090"/>
                    <a:pt x="2599154" y="7109280"/>
                    <a:pt x="2584023" y="7108009"/>
                  </a:cubicBezTo>
                  <a:lnTo>
                    <a:pt x="2573935" y="7108009"/>
                  </a:lnTo>
                  <a:cubicBezTo>
                    <a:pt x="2437757" y="7106740"/>
                    <a:pt x="2412539" y="7108009"/>
                    <a:pt x="2392365" y="7111819"/>
                  </a:cubicBezTo>
                  <a:cubicBezTo>
                    <a:pt x="2387321" y="7113090"/>
                    <a:pt x="2372190" y="7114359"/>
                    <a:pt x="2261230" y="7113090"/>
                  </a:cubicBezTo>
                  <a:lnTo>
                    <a:pt x="2251143" y="7113090"/>
                  </a:lnTo>
                  <a:cubicBezTo>
                    <a:pt x="2236012" y="7114359"/>
                    <a:pt x="2225925" y="7115630"/>
                    <a:pt x="2220881" y="7116900"/>
                  </a:cubicBezTo>
                  <a:cubicBezTo>
                    <a:pt x="2089747" y="7118169"/>
                    <a:pt x="2044354" y="7119440"/>
                    <a:pt x="2009048" y="7120709"/>
                  </a:cubicBezTo>
                  <a:lnTo>
                    <a:pt x="1882957" y="7118169"/>
                  </a:lnTo>
                  <a:cubicBezTo>
                    <a:pt x="1837565" y="7116900"/>
                    <a:pt x="1812347" y="7116900"/>
                    <a:pt x="1797216" y="7115630"/>
                  </a:cubicBezTo>
                  <a:lnTo>
                    <a:pt x="1797216" y="7106740"/>
                  </a:lnTo>
                  <a:lnTo>
                    <a:pt x="1197023" y="7104200"/>
                  </a:lnTo>
                  <a:lnTo>
                    <a:pt x="1212154" y="7109280"/>
                  </a:lnTo>
                  <a:cubicBezTo>
                    <a:pt x="1171805" y="7110550"/>
                    <a:pt x="1091107" y="7113090"/>
                    <a:pt x="1035627" y="7113090"/>
                  </a:cubicBezTo>
                  <a:cubicBezTo>
                    <a:pt x="1010409" y="7113090"/>
                    <a:pt x="985191" y="7114359"/>
                    <a:pt x="965016" y="7114359"/>
                  </a:cubicBezTo>
                  <a:lnTo>
                    <a:pt x="840740" y="7114359"/>
                  </a:lnTo>
                  <a:lnTo>
                    <a:pt x="840740" y="7110550"/>
                  </a:lnTo>
                  <a:lnTo>
                    <a:pt x="836930" y="7111819"/>
                  </a:lnTo>
                  <a:cubicBezTo>
                    <a:pt x="830580" y="7113090"/>
                    <a:pt x="805180" y="7114359"/>
                    <a:pt x="778510" y="7115630"/>
                  </a:cubicBezTo>
                  <a:lnTo>
                    <a:pt x="778510" y="7110550"/>
                  </a:lnTo>
                  <a:cubicBezTo>
                    <a:pt x="754380" y="7109280"/>
                    <a:pt x="734060" y="7110550"/>
                    <a:pt x="713740" y="7113090"/>
                  </a:cubicBezTo>
                  <a:cubicBezTo>
                    <a:pt x="687070" y="7115630"/>
                    <a:pt x="660400" y="7118169"/>
                    <a:pt x="623570" y="7113090"/>
                  </a:cubicBezTo>
                  <a:cubicBezTo>
                    <a:pt x="614680" y="7113090"/>
                    <a:pt x="601980" y="7110550"/>
                    <a:pt x="589280" y="7109280"/>
                  </a:cubicBezTo>
                  <a:cubicBezTo>
                    <a:pt x="561340" y="7105469"/>
                    <a:pt x="551180" y="7104200"/>
                    <a:pt x="546100" y="7109280"/>
                  </a:cubicBezTo>
                  <a:lnTo>
                    <a:pt x="544830" y="7110550"/>
                  </a:lnTo>
                  <a:cubicBezTo>
                    <a:pt x="537210" y="7110550"/>
                    <a:pt x="529590" y="7110550"/>
                    <a:pt x="520700" y="7111819"/>
                  </a:cubicBezTo>
                  <a:cubicBezTo>
                    <a:pt x="497840" y="7113090"/>
                    <a:pt x="474980" y="7114359"/>
                    <a:pt x="448310" y="7110550"/>
                  </a:cubicBezTo>
                  <a:lnTo>
                    <a:pt x="445770" y="7110550"/>
                  </a:lnTo>
                  <a:cubicBezTo>
                    <a:pt x="444500" y="7110550"/>
                    <a:pt x="443230" y="7110550"/>
                    <a:pt x="443230" y="7111819"/>
                  </a:cubicBezTo>
                  <a:lnTo>
                    <a:pt x="429260" y="7109280"/>
                  </a:lnTo>
                  <a:cubicBezTo>
                    <a:pt x="416560" y="7106740"/>
                    <a:pt x="393700" y="7108009"/>
                    <a:pt x="373380" y="7109280"/>
                  </a:cubicBezTo>
                  <a:cubicBezTo>
                    <a:pt x="363220" y="7109280"/>
                    <a:pt x="351790" y="7110550"/>
                    <a:pt x="346710" y="7110550"/>
                  </a:cubicBezTo>
                  <a:lnTo>
                    <a:pt x="345440" y="7105469"/>
                  </a:lnTo>
                  <a:cubicBezTo>
                    <a:pt x="323850" y="7111819"/>
                    <a:pt x="297180" y="7111819"/>
                    <a:pt x="266700" y="7110550"/>
                  </a:cubicBezTo>
                  <a:cubicBezTo>
                    <a:pt x="242570" y="7109280"/>
                    <a:pt x="214630" y="7109280"/>
                    <a:pt x="185420" y="7111819"/>
                  </a:cubicBezTo>
                  <a:lnTo>
                    <a:pt x="189230" y="7106740"/>
                  </a:lnTo>
                  <a:lnTo>
                    <a:pt x="166370" y="7109280"/>
                  </a:lnTo>
                  <a:cubicBezTo>
                    <a:pt x="163830" y="7109280"/>
                    <a:pt x="161290" y="7109280"/>
                    <a:pt x="157480" y="7110550"/>
                  </a:cubicBezTo>
                  <a:lnTo>
                    <a:pt x="156210" y="7104200"/>
                  </a:lnTo>
                  <a:cubicBezTo>
                    <a:pt x="139700" y="7105469"/>
                    <a:pt x="123190" y="7106740"/>
                    <a:pt x="101600" y="7105469"/>
                  </a:cubicBezTo>
                  <a:lnTo>
                    <a:pt x="97790" y="7105469"/>
                  </a:lnTo>
                  <a:lnTo>
                    <a:pt x="87630" y="7104200"/>
                  </a:lnTo>
                  <a:lnTo>
                    <a:pt x="87630" y="7083880"/>
                  </a:lnTo>
                  <a:lnTo>
                    <a:pt x="74930" y="7083880"/>
                  </a:lnTo>
                  <a:lnTo>
                    <a:pt x="74930" y="7077530"/>
                  </a:lnTo>
                  <a:cubicBezTo>
                    <a:pt x="76200" y="7063559"/>
                    <a:pt x="77470" y="7054669"/>
                    <a:pt x="80010" y="7044509"/>
                  </a:cubicBezTo>
                  <a:lnTo>
                    <a:pt x="80010" y="7041969"/>
                  </a:lnTo>
                  <a:cubicBezTo>
                    <a:pt x="85090" y="7017840"/>
                    <a:pt x="88900" y="6991169"/>
                    <a:pt x="87630" y="6921320"/>
                  </a:cubicBezTo>
                  <a:lnTo>
                    <a:pt x="83820" y="6921320"/>
                  </a:lnTo>
                  <a:cubicBezTo>
                    <a:pt x="85090" y="6899730"/>
                    <a:pt x="86360" y="6881950"/>
                    <a:pt x="88900" y="6871790"/>
                  </a:cubicBezTo>
                  <a:cubicBezTo>
                    <a:pt x="88900" y="6823530"/>
                    <a:pt x="87630" y="6820990"/>
                    <a:pt x="81280" y="6820990"/>
                  </a:cubicBezTo>
                  <a:cubicBezTo>
                    <a:pt x="81280" y="6808290"/>
                    <a:pt x="80010" y="6798130"/>
                    <a:pt x="77470" y="6785430"/>
                  </a:cubicBezTo>
                  <a:cubicBezTo>
                    <a:pt x="76200" y="6775270"/>
                    <a:pt x="73660" y="6763840"/>
                    <a:pt x="73660" y="6749870"/>
                  </a:cubicBezTo>
                  <a:lnTo>
                    <a:pt x="78740" y="6749870"/>
                  </a:lnTo>
                  <a:lnTo>
                    <a:pt x="78740" y="6743520"/>
                  </a:lnTo>
                  <a:cubicBezTo>
                    <a:pt x="81280" y="6680020"/>
                    <a:pt x="77470" y="6672400"/>
                    <a:pt x="73660" y="6664780"/>
                  </a:cubicBezTo>
                  <a:cubicBezTo>
                    <a:pt x="72390" y="6662240"/>
                    <a:pt x="71120" y="6658430"/>
                    <a:pt x="69850" y="6648270"/>
                  </a:cubicBezTo>
                  <a:lnTo>
                    <a:pt x="78740" y="6647000"/>
                  </a:lnTo>
                  <a:lnTo>
                    <a:pt x="77470" y="6615250"/>
                  </a:lnTo>
                  <a:lnTo>
                    <a:pt x="86360" y="6629220"/>
                  </a:lnTo>
                  <a:lnTo>
                    <a:pt x="83820" y="6601280"/>
                  </a:lnTo>
                  <a:cubicBezTo>
                    <a:pt x="78740" y="6545400"/>
                    <a:pt x="80010" y="6523809"/>
                    <a:pt x="81280" y="6474280"/>
                  </a:cubicBezTo>
                  <a:lnTo>
                    <a:pt x="82550" y="6451420"/>
                  </a:lnTo>
                  <a:lnTo>
                    <a:pt x="85090" y="6431100"/>
                  </a:lnTo>
                  <a:cubicBezTo>
                    <a:pt x="87630" y="6406970"/>
                    <a:pt x="87630" y="6376490"/>
                    <a:pt x="86360" y="6351090"/>
                  </a:cubicBezTo>
                  <a:lnTo>
                    <a:pt x="88900" y="6351090"/>
                  </a:lnTo>
                  <a:cubicBezTo>
                    <a:pt x="87630" y="6344740"/>
                    <a:pt x="87630" y="6339660"/>
                    <a:pt x="87630" y="6334580"/>
                  </a:cubicBezTo>
                  <a:lnTo>
                    <a:pt x="87630" y="6255304"/>
                  </a:lnTo>
                  <a:lnTo>
                    <a:pt x="83820" y="6255304"/>
                  </a:lnTo>
                  <a:lnTo>
                    <a:pt x="78740" y="6033191"/>
                  </a:lnTo>
                  <a:lnTo>
                    <a:pt x="83820" y="6033191"/>
                  </a:lnTo>
                  <a:cubicBezTo>
                    <a:pt x="83820" y="6013359"/>
                    <a:pt x="83820" y="5997494"/>
                    <a:pt x="82550" y="5977662"/>
                  </a:cubicBezTo>
                  <a:lnTo>
                    <a:pt x="91440" y="5977662"/>
                  </a:lnTo>
                  <a:lnTo>
                    <a:pt x="91440" y="5969730"/>
                  </a:lnTo>
                  <a:lnTo>
                    <a:pt x="86360" y="5652424"/>
                  </a:lnTo>
                  <a:cubicBezTo>
                    <a:pt x="87630" y="5640525"/>
                    <a:pt x="87630" y="5620694"/>
                    <a:pt x="88900" y="5592929"/>
                  </a:cubicBezTo>
                  <a:cubicBezTo>
                    <a:pt x="90170" y="5569131"/>
                    <a:pt x="91440" y="5533435"/>
                    <a:pt x="92710" y="5525502"/>
                  </a:cubicBezTo>
                  <a:lnTo>
                    <a:pt x="93980" y="5525502"/>
                  </a:lnTo>
                  <a:cubicBezTo>
                    <a:pt x="95250" y="5438243"/>
                    <a:pt x="92710" y="5335119"/>
                    <a:pt x="91440" y="5224062"/>
                  </a:cubicBezTo>
                  <a:cubicBezTo>
                    <a:pt x="88900" y="5097139"/>
                    <a:pt x="86360" y="4962285"/>
                    <a:pt x="88900" y="4831396"/>
                  </a:cubicBezTo>
                  <a:lnTo>
                    <a:pt x="88900" y="4823463"/>
                  </a:lnTo>
                  <a:cubicBezTo>
                    <a:pt x="87630" y="4811565"/>
                    <a:pt x="87630" y="4779834"/>
                    <a:pt x="86360" y="4740171"/>
                  </a:cubicBezTo>
                  <a:cubicBezTo>
                    <a:pt x="86360" y="4676710"/>
                    <a:pt x="87630" y="4617215"/>
                    <a:pt x="87630" y="4553754"/>
                  </a:cubicBezTo>
                  <a:cubicBezTo>
                    <a:pt x="88900" y="4399067"/>
                    <a:pt x="91440" y="4236449"/>
                    <a:pt x="86360" y="4038133"/>
                  </a:cubicBezTo>
                  <a:lnTo>
                    <a:pt x="95250" y="3883446"/>
                  </a:lnTo>
                  <a:lnTo>
                    <a:pt x="95250" y="3879480"/>
                  </a:lnTo>
                  <a:cubicBezTo>
                    <a:pt x="95250" y="3819985"/>
                    <a:pt x="93980" y="3800154"/>
                    <a:pt x="87630" y="3796187"/>
                  </a:cubicBezTo>
                  <a:cubicBezTo>
                    <a:pt x="85090" y="3796187"/>
                    <a:pt x="83820" y="3796187"/>
                    <a:pt x="81280" y="3804120"/>
                  </a:cubicBezTo>
                  <a:cubicBezTo>
                    <a:pt x="81280" y="3784288"/>
                    <a:pt x="81280" y="3764456"/>
                    <a:pt x="80010" y="3732725"/>
                  </a:cubicBezTo>
                  <a:cubicBezTo>
                    <a:pt x="78740" y="3649433"/>
                    <a:pt x="80010" y="3617703"/>
                    <a:pt x="80010" y="3601838"/>
                  </a:cubicBezTo>
                  <a:cubicBezTo>
                    <a:pt x="81280" y="3601838"/>
                    <a:pt x="82550" y="3601838"/>
                    <a:pt x="85090" y="3597871"/>
                  </a:cubicBezTo>
                  <a:cubicBezTo>
                    <a:pt x="88900" y="3589938"/>
                    <a:pt x="90170" y="3574073"/>
                    <a:pt x="90170" y="3554241"/>
                  </a:cubicBezTo>
                  <a:lnTo>
                    <a:pt x="90170" y="3550275"/>
                  </a:lnTo>
                  <a:lnTo>
                    <a:pt x="88900" y="3530444"/>
                  </a:lnTo>
                  <a:cubicBezTo>
                    <a:pt x="85090" y="3443185"/>
                    <a:pt x="81280" y="3328161"/>
                    <a:pt x="81280" y="3197273"/>
                  </a:cubicBezTo>
                  <a:lnTo>
                    <a:pt x="82550" y="3197273"/>
                  </a:lnTo>
                  <a:lnTo>
                    <a:pt x="82550" y="3217104"/>
                  </a:lnTo>
                  <a:cubicBezTo>
                    <a:pt x="83820" y="3300397"/>
                    <a:pt x="85090" y="3308330"/>
                    <a:pt x="91440" y="3308330"/>
                  </a:cubicBezTo>
                  <a:cubicBezTo>
                    <a:pt x="99060" y="3308330"/>
                    <a:pt x="99060" y="3292465"/>
                    <a:pt x="101600" y="3221071"/>
                  </a:cubicBezTo>
                  <a:lnTo>
                    <a:pt x="102870" y="3209172"/>
                  </a:lnTo>
                  <a:lnTo>
                    <a:pt x="99060" y="3201239"/>
                  </a:lnTo>
                  <a:cubicBezTo>
                    <a:pt x="92710" y="3177441"/>
                    <a:pt x="92710" y="2998957"/>
                    <a:pt x="92710" y="2864102"/>
                  </a:cubicBezTo>
                  <a:cubicBezTo>
                    <a:pt x="92710" y="2630089"/>
                    <a:pt x="90170" y="2534897"/>
                    <a:pt x="83820" y="2507133"/>
                  </a:cubicBezTo>
                  <a:lnTo>
                    <a:pt x="85090" y="2471436"/>
                  </a:lnTo>
                  <a:lnTo>
                    <a:pt x="87630" y="2471436"/>
                  </a:lnTo>
                  <a:cubicBezTo>
                    <a:pt x="91440" y="2356413"/>
                    <a:pt x="88900" y="2312784"/>
                    <a:pt x="85090" y="2261222"/>
                  </a:cubicBezTo>
                  <a:cubicBezTo>
                    <a:pt x="81280" y="2213626"/>
                    <a:pt x="77470" y="2158097"/>
                    <a:pt x="78740" y="2015310"/>
                  </a:cubicBezTo>
                  <a:cubicBezTo>
                    <a:pt x="80010" y="1963748"/>
                    <a:pt x="80010" y="1928051"/>
                    <a:pt x="81280" y="1912186"/>
                  </a:cubicBezTo>
                  <a:lnTo>
                    <a:pt x="85090" y="1912186"/>
                  </a:lnTo>
                  <a:lnTo>
                    <a:pt x="81280" y="1690072"/>
                  </a:lnTo>
                  <a:lnTo>
                    <a:pt x="81280" y="1678173"/>
                  </a:lnTo>
                  <a:lnTo>
                    <a:pt x="83820" y="1678173"/>
                  </a:lnTo>
                  <a:lnTo>
                    <a:pt x="82550" y="1436227"/>
                  </a:lnTo>
                  <a:lnTo>
                    <a:pt x="87630" y="1463991"/>
                  </a:lnTo>
                  <a:lnTo>
                    <a:pt x="82550" y="1364833"/>
                  </a:lnTo>
                  <a:cubicBezTo>
                    <a:pt x="81280" y="1337069"/>
                    <a:pt x="78740" y="1293440"/>
                    <a:pt x="77470" y="1245844"/>
                  </a:cubicBezTo>
                  <a:lnTo>
                    <a:pt x="81280" y="1202215"/>
                  </a:lnTo>
                  <a:cubicBezTo>
                    <a:pt x="90170" y="1110989"/>
                    <a:pt x="88900" y="1067360"/>
                    <a:pt x="87630" y="999932"/>
                  </a:cubicBezTo>
                  <a:cubicBezTo>
                    <a:pt x="86360" y="972168"/>
                    <a:pt x="86360" y="940438"/>
                    <a:pt x="85090" y="89680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19623" y="83820"/>
                    <a:pt x="1060844" y="85090"/>
                    <a:pt x="1227284" y="85090"/>
                  </a:cubicBezTo>
                  <a:lnTo>
                    <a:pt x="1343288" y="85090"/>
                  </a:lnTo>
                  <a:lnTo>
                    <a:pt x="1297895" y="80010"/>
                  </a:lnTo>
                  <a:cubicBezTo>
                    <a:pt x="1328157" y="80010"/>
                    <a:pt x="1348332" y="81280"/>
                    <a:pt x="1373550" y="81280"/>
                  </a:cubicBezTo>
                  <a:cubicBezTo>
                    <a:pt x="1388681" y="81280"/>
                    <a:pt x="1403812" y="82550"/>
                    <a:pt x="1418942" y="82550"/>
                  </a:cubicBezTo>
                  <a:lnTo>
                    <a:pt x="1429030" y="82550"/>
                  </a:lnTo>
                  <a:cubicBezTo>
                    <a:pt x="1444161" y="81280"/>
                    <a:pt x="1464335" y="80010"/>
                    <a:pt x="1474422" y="77470"/>
                  </a:cubicBezTo>
                  <a:lnTo>
                    <a:pt x="1474422" y="78740"/>
                  </a:lnTo>
                  <a:cubicBezTo>
                    <a:pt x="1590426" y="83820"/>
                    <a:pt x="1671124" y="82550"/>
                    <a:pt x="1736691" y="78740"/>
                  </a:cubicBezTo>
                  <a:lnTo>
                    <a:pt x="1746779" y="78740"/>
                  </a:lnTo>
                  <a:cubicBezTo>
                    <a:pt x="1988873" y="78740"/>
                    <a:pt x="2261229" y="78740"/>
                    <a:pt x="2321753" y="86360"/>
                  </a:cubicBezTo>
                  <a:lnTo>
                    <a:pt x="2331840" y="86360"/>
                  </a:lnTo>
                  <a:cubicBezTo>
                    <a:pt x="2422626" y="86360"/>
                    <a:pt x="2442800" y="86360"/>
                    <a:pt x="2447844" y="80010"/>
                  </a:cubicBezTo>
                  <a:lnTo>
                    <a:pt x="2488193" y="80010"/>
                  </a:lnTo>
                  <a:lnTo>
                    <a:pt x="2553760" y="83820"/>
                  </a:lnTo>
                  <a:lnTo>
                    <a:pt x="2614284" y="78740"/>
                  </a:lnTo>
                  <a:cubicBezTo>
                    <a:pt x="2644546" y="78740"/>
                    <a:pt x="2674807" y="78740"/>
                    <a:pt x="2694982" y="80010"/>
                  </a:cubicBezTo>
                  <a:lnTo>
                    <a:pt x="2694982" y="88900"/>
                  </a:lnTo>
                  <a:cubicBezTo>
                    <a:pt x="2821073" y="91440"/>
                    <a:pt x="3007687" y="90170"/>
                    <a:pt x="3143865" y="88900"/>
                  </a:cubicBezTo>
                  <a:cubicBezTo>
                    <a:pt x="3204389" y="88900"/>
                    <a:pt x="3259869" y="87630"/>
                    <a:pt x="3290131" y="87630"/>
                  </a:cubicBezTo>
                  <a:lnTo>
                    <a:pt x="3290131" y="85090"/>
                  </a:lnTo>
                  <a:lnTo>
                    <a:pt x="3703709" y="85090"/>
                  </a:lnTo>
                  <a:lnTo>
                    <a:pt x="3703709" y="87630"/>
                  </a:lnTo>
                  <a:cubicBezTo>
                    <a:pt x="3718839" y="86360"/>
                    <a:pt x="3733971" y="86360"/>
                    <a:pt x="3744058" y="85090"/>
                  </a:cubicBezTo>
                  <a:lnTo>
                    <a:pt x="3880236" y="85090"/>
                  </a:lnTo>
                  <a:cubicBezTo>
                    <a:pt x="4238334" y="85090"/>
                    <a:pt x="4611562" y="85090"/>
                    <a:pt x="4939399" y="81280"/>
                  </a:cubicBezTo>
                  <a:lnTo>
                    <a:pt x="4959574" y="81280"/>
                  </a:lnTo>
                  <a:cubicBezTo>
                    <a:pt x="4994879" y="81280"/>
                    <a:pt x="5025141" y="80010"/>
                    <a:pt x="5060447" y="80010"/>
                  </a:cubicBezTo>
                  <a:lnTo>
                    <a:pt x="5231929" y="77470"/>
                  </a:lnTo>
                  <a:lnTo>
                    <a:pt x="5196624" y="74930"/>
                  </a:lnTo>
                  <a:lnTo>
                    <a:pt x="5272279" y="74930"/>
                  </a:lnTo>
                  <a:cubicBezTo>
                    <a:pt x="5297497" y="78740"/>
                    <a:pt x="5342889" y="81280"/>
                    <a:pt x="5373151" y="83820"/>
                  </a:cubicBezTo>
                  <a:lnTo>
                    <a:pt x="5378195" y="77470"/>
                  </a:lnTo>
                  <a:lnTo>
                    <a:pt x="5383238" y="82550"/>
                  </a:lnTo>
                  <a:cubicBezTo>
                    <a:pt x="5398370" y="81280"/>
                    <a:pt x="5494198" y="82550"/>
                    <a:pt x="5574897" y="82550"/>
                  </a:cubicBezTo>
                  <a:lnTo>
                    <a:pt x="5806904" y="82550"/>
                  </a:lnTo>
                  <a:lnTo>
                    <a:pt x="5806904" y="78740"/>
                  </a:lnTo>
                  <a:cubicBezTo>
                    <a:pt x="5827078" y="78740"/>
                    <a:pt x="5842210" y="78740"/>
                    <a:pt x="5862384" y="77470"/>
                  </a:cubicBezTo>
                  <a:lnTo>
                    <a:pt x="5867428" y="77470"/>
                  </a:lnTo>
                  <a:cubicBezTo>
                    <a:pt x="5922907" y="76200"/>
                    <a:pt x="5983432" y="74930"/>
                    <a:pt x="6054042" y="73660"/>
                  </a:cubicBezTo>
                  <a:cubicBezTo>
                    <a:pt x="6048998" y="74930"/>
                    <a:pt x="6048998" y="76200"/>
                    <a:pt x="6043955" y="77470"/>
                  </a:cubicBezTo>
                  <a:cubicBezTo>
                    <a:pt x="6038911" y="83820"/>
                    <a:pt x="6069173" y="87630"/>
                    <a:pt x="6084304" y="88900"/>
                  </a:cubicBezTo>
                  <a:lnTo>
                    <a:pt x="6094391" y="88900"/>
                  </a:lnTo>
                  <a:cubicBezTo>
                    <a:pt x="6230569" y="90170"/>
                    <a:pt x="6255788" y="88900"/>
                    <a:pt x="6275962" y="85090"/>
                  </a:cubicBezTo>
                  <a:cubicBezTo>
                    <a:pt x="6281006" y="83820"/>
                    <a:pt x="6291093" y="82550"/>
                    <a:pt x="6407097" y="83820"/>
                  </a:cubicBezTo>
                  <a:lnTo>
                    <a:pt x="6417183" y="83820"/>
                  </a:lnTo>
                  <a:cubicBezTo>
                    <a:pt x="6432315" y="82550"/>
                    <a:pt x="6442402" y="81280"/>
                    <a:pt x="6447446" y="80010"/>
                  </a:cubicBezTo>
                  <a:cubicBezTo>
                    <a:pt x="6578580" y="78740"/>
                    <a:pt x="6623973" y="77470"/>
                    <a:pt x="6659278" y="76200"/>
                  </a:cubicBezTo>
                  <a:lnTo>
                    <a:pt x="6785369" y="78740"/>
                  </a:lnTo>
                  <a:cubicBezTo>
                    <a:pt x="6830761" y="80010"/>
                    <a:pt x="6855980" y="80010"/>
                    <a:pt x="6871111" y="81280"/>
                  </a:cubicBezTo>
                  <a:lnTo>
                    <a:pt x="6871111" y="90170"/>
                  </a:lnTo>
                  <a:lnTo>
                    <a:pt x="7471304" y="92710"/>
                  </a:lnTo>
                  <a:lnTo>
                    <a:pt x="7451129" y="91440"/>
                  </a:lnTo>
                  <a:cubicBezTo>
                    <a:pt x="7491478" y="90170"/>
                    <a:pt x="7572177" y="87630"/>
                    <a:pt x="7627656" y="87630"/>
                  </a:cubicBezTo>
                  <a:cubicBezTo>
                    <a:pt x="7748704" y="85090"/>
                    <a:pt x="7799139" y="83820"/>
                    <a:pt x="7817465" y="81280"/>
                  </a:cubicBezTo>
                  <a:lnTo>
                    <a:pt x="7827625" y="81280"/>
                  </a:lnTo>
                  <a:lnTo>
                    <a:pt x="7830165" y="85090"/>
                  </a:lnTo>
                  <a:lnTo>
                    <a:pt x="7830165" y="63500"/>
                  </a:lnTo>
                  <a:lnTo>
                    <a:pt x="7832705" y="63500"/>
                  </a:lnTo>
                  <a:lnTo>
                    <a:pt x="7831435" y="85090"/>
                  </a:lnTo>
                  <a:lnTo>
                    <a:pt x="7835245" y="83820"/>
                  </a:lnTo>
                  <a:cubicBezTo>
                    <a:pt x="7841595" y="82550"/>
                    <a:pt x="7866995" y="81280"/>
                    <a:pt x="7893665" y="80010"/>
                  </a:cubicBezTo>
                  <a:lnTo>
                    <a:pt x="7893665" y="85090"/>
                  </a:lnTo>
                  <a:cubicBezTo>
                    <a:pt x="7917795" y="86360"/>
                    <a:pt x="7938115" y="85090"/>
                    <a:pt x="7958435" y="82550"/>
                  </a:cubicBezTo>
                  <a:cubicBezTo>
                    <a:pt x="7985105" y="80010"/>
                    <a:pt x="8011775" y="77470"/>
                    <a:pt x="8048605" y="82550"/>
                  </a:cubicBezTo>
                  <a:cubicBezTo>
                    <a:pt x="8057495" y="82550"/>
                    <a:pt x="8070195" y="85090"/>
                    <a:pt x="8082895" y="86360"/>
                  </a:cubicBezTo>
                  <a:cubicBezTo>
                    <a:pt x="8110835" y="90170"/>
                    <a:pt x="8120995" y="91440"/>
                    <a:pt x="8126075" y="86360"/>
                  </a:cubicBezTo>
                  <a:lnTo>
                    <a:pt x="8127345" y="85090"/>
                  </a:lnTo>
                  <a:cubicBezTo>
                    <a:pt x="8134965" y="85090"/>
                    <a:pt x="8142585" y="85090"/>
                    <a:pt x="8151475" y="83820"/>
                  </a:cubicBezTo>
                  <a:cubicBezTo>
                    <a:pt x="8174335" y="82550"/>
                    <a:pt x="8197195" y="81280"/>
                    <a:pt x="8223865" y="85090"/>
                  </a:cubicBezTo>
                  <a:lnTo>
                    <a:pt x="8226405" y="85090"/>
                  </a:lnTo>
                  <a:cubicBezTo>
                    <a:pt x="8227675" y="85090"/>
                    <a:pt x="8228945" y="85090"/>
                    <a:pt x="8228945" y="83820"/>
                  </a:cubicBezTo>
                  <a:lnTo>
                    <a:pt x="8242915" y="86360"/>
                  </a:lnTo>
                  <a:cubicBezTo>
                    <a:pt x="8255615" y="88900"/>
                    <a:pt x="8278475" y="87630"/>
                    <a:pt x="8298795" y="86360"/>
                  </a:cubicBezTo>
                  <a:cubicBezTo>
                    <a:pt x="8308955" y="86360"/>
                    <a:pt x="8320385" y="85090"/>
                    <a:pt x="8326735" y="85090"/>
                  </a:cubicBezTo>
                  <a:lnTo>
                    <a:pt x="8328005" y="90170"/>
                  </a:lnTo>
                  <a:cubicBezTo>
                    <a:pt x="8349595" y="83820"/>
                    <a:pt x="8376265" y="83820"/>
                    <a:pt x="8406745" y="85090"/>
                  </a:cubicBezTo>
                  <a:cubicBezTo>
                    <a:pt x="8430875" y="86360"/>
                    <a:pt x="8458815" y="86360"/>
                    <a:pt x="8488025" y="83820"/>
                  </a:cubicBezTo>
                  <a:lnTo>
                    <a:pt x="8484215" y="87630"/>
                  </a:lnTo>
                  <a:lnTo>
                    <a:pt x="8507075" y="85090"/>
                  </a:lnTo>
                  <a:cubicBezTo>
                    <a:pt x="8509615" y="85090"/>
                    <a:pt x="8512155" y="85090"/>
                    <a:pt x="8515965" y="83820"/>
                  </a:cubicBezTo>
                  <a:lnTo>
                    <a:pt x="8517235" y="90170"/>
                  </a:lnTo>
                  <a:cubicBezTo>
                    <a:pt x="8533745" y="88900"/>
                    <a:pt x="8550255" y="87630"/>
                    <a:pt x="8571845" y="88900"/>
                  </a:cubicBezTo>
                  <a:lnTo>
                    <a:pt x="8575655" y="88900"/>
                  </a:lnTo>
                  <a:lnTo>
                    <a:pt x="8585815" y="90170"/>
                  </a:lnTo>
                  <a:lnTo>
                    <a:pt x="8585815" y="109220"/>
                  </a:lnTo>
                  <a:lnTo>
                    <a:pt x="8598515" y="109220"/>
                  </a:lnTo>
                  <a:lnTo>
                    <a:pt x="8598515" y="115570"/>
                  </a:lnTo>
                  <a:cubicBezTo>
                    <a:pt x="8597245" y="129540"/>
                    <a:pt x="8595975" y="138430"/>
                    <a:pt x="8593435" y="148590"/>
                  </a:cubicBezTo>
                  <a:lnTo>
                    <a:pt x="8593435" y="151130"/>
                  </a:lnTo>
                  <a:cubicBezTo>
                    <a:pt x="8588355" y="176530"/>
                    <a:pt x="8584545" y="201930"/>
                    <a:pt x="8585815" y="271780"/>
                  </a:cubicBezTo>
                  <a:lnTo>
                    <a:pt x="8589625" y="271780"/>
                  </a:lnTo>
                  <a:cubicBezTo>
                    <a:pt x="8588355" y="293370"/>
                    <a:pt x="8587085" y="311150"/>
                    <a:pt x="8584545" y="321310"/>
                  </a:cubicBezTo>
                  <a:cubicBezTo>
                    <a:pt x="8584545" y="369570"/>
                    <a:pt x="8585815" y="372110"/>
                    <a:pt x="8592165" y="372110"/>
                  </a:cubicBezTo>
                  <a:cubicBezTo>
                    <a:pt x="8592165" y="384810"/>
                    <a:pt x="8593435" y="394970"/>
                    <a:pt x="8595975" y="407670"/>
                  </a:cubicBezTo>
                  <a:cubicBezTo>
                    <a:pt x="8597245" y="417830"/>
                    <a:pt x="8599785" y="429260"/>
                    <a:pt x="8599785" y="443230"/>
                  </a:cubicBezTo>
                  <a:lnTo>
                    <a:pt x="8594705" y="443230"/>
                  </a:lnTo>
                  <a:lnTo>
                    <a:pt x="8594705" y="449580"/>
                  </a:lnTo>
                  <a:cubicBezTo>
                    <a:pt x="8592165" y="513080"/>
                    <a:pt x="8595975" y="520700"/>
                    <a:pt x="8599785" y="528320"/>
                  </a:cubicBezTo>
                  <a:cubicBezTo>
                    <a:pt x="8601055" y="530860"/>
                    <a:pt x="8602325" y="534670"/>
                    <a:pt x="8603595" y="544830"/>
                  </a:cubicBezTo>
                  <a:lnTo>
                    <a:pt x="8594705" y="546100"/>
                  </a:lnTo>
                  <a:close/>
                  <a:moveTo>
                    <a:pt x="8598515" y="756920"/>
                  </a:moveTo>
                  <a:lnTo>
                    <a:pt x="8595975" y="751840"/>
                  </a:lnTo>
                  <a:lnTo>
                    <a:pt x="8597245" y="745490"/>
                  </a:lnTo>
                  <a:cubicBezTo>
                    <a:pt x="8598515" y="750570"/>
                    <a:pt x="8598515" y="754380"/>
                    <a:pt x="8598515" y="756920"/>
                  </a:cubicBezTo>
                  <a:close/>
                  <a:moveTo>
                    <a:pt x="73660" y="6437450"/>
                  </a:moveTo>
                  <a:lnTo>
                    <a:pt x="76200" y="6442529"/>
                  </a:lnTo>
                  <a:lnTo>
                    <a:pt x="74930" y="6448879"/>
                  </a:lnTo>
                  <a:cubicBezTo>
                    <a:pt x="73660" y="6445070"/>
                    <a:pt x="73660" y="6441260"/>
                    <a:pt x="73660" y="6437450"/>
                  </a:cubicBezTo>
                  <a:close/>
                  <a:moveTo>
                    <a:pt x="8634075" y="628650"/>
                  </a:moveTo>
                  <a:lnTo>
                    <a:pt x="8634075" y="619760"/>
                  </a:lnTo>
                  <a:cubicBezTo>
                    <a:pt x="8634075" y="623570"/>
                    <a:pt x="8635345" y="626110"/>
                    <a:pt x="8635345" y="628650"/>
                  </a:cubicBezTo>
                  <a:lnTo>
                    <a:pt x="8634075" y="628650"/>
                  </a:lnTo>
                  <a:close/>
                  <a:moveTo>
                    <a:pt x="8663285" y="2300885"/>
                  </a:moveTo>
                  <a:lnTo>
                    <a:pt x="8659475" y="2296919"/>
                  </a:lnTo>
                  <a:cubicBezTo>
                    <a:pt x="8660745" y="2296919"/>
                    <a:pt x="8662015" y="2300885"/>
                    <a:pt x="8663285" y="2300885"/>
                  </a:cubicBezTo>
                  <a:close/>
                </a:path>
              </a:pathLst>
            </a:custGeom>
            <a:solidFill>
              <a:srgbClr val="FF3131"/>
            </a:solidFill>
          </p:spPr>
        </p:sp>
      </p:grpSp>
      <p:sp>
        <p:nvSpPr>
          <p:cNvPr name="Freeform 5" id="5"/>
          <p:cNvSpPr/>
          <p:nvPr/>
        </p:nvSpPr>
        <p:spPr>
          <a:xfrm flipH="false" flipV="false" rot="0">
            <a:off x="2497544" y="343196"/>
            <a:ext cx="1347133" cy="1148431"/>
          </a:xfrm>
          <a:custGeom>
            <a:avLst/>
            <a:gdLst/>
            <a:ahLst/>
            <a:cxnLst/>
            <a:rect r="r" b="b" t="t" l="l"/>
            <a:pathLst>
              <a:path h="1148431" w="1347133">
                <a:moveTo>
                  <a:pt x="0" y="0"/>
                </a:moveTo>
                <a:lnTo>
                  <a:pt x="1347133" y="0"/>
                </a:lnTo>
                <a:lnTo>
                  <a:pt x="1347133" y="1148431"/>
                </a:lnTo>
                <a:lnTo>
                  <a:pt x="0" y="11484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928779" y="6800850"/>
            <a:ext cx="3214200" cy="2696007"/>
            <a:chOff x="0" y="0"/>
            <a:chExt cx="4285600" cy="3594675"/>
          </a:xfrm>
        </p:grpSpPr>
        <p:pic>
          <p:nvPicPr>
            <p:cNvPr name="Picture 7" id="7"/>
            <p:cNvPicPr>
              <a:picLocks noChangeAspect="true"/>
            </p:cNvPicPr>
            <p:nvPr/>
          </p:nvPicPr>
          <p:blipFill>
            <a:blip r:embed="rId5"/>
            <a:srcRect l="0" t="18517" r="0" b="18517"/>
            <a:stretch>
              <a:fillRect/>
            </a:stretch>
          </p:blipFill>
          <p:spPr>
            <a:xfrm flipH="false" flipV="false">
              <a:off x="0" y="0"/>
              <a:ext cx="4285600" cy="3594675"/>
            </a:xfrm>
            <a:prstGeom prst="rect">
              <a:avLst/>
            </a:prstGeom>
          </p:spPr>
        </p:pic>
      </p:grpSp>
      <p:grpSp>
        <p:nvGrpSpPr>
          <p:cNvPr name="Group 8" id="8"/>
          <p:cNvGrpSpPr/>
          <p:nvPr/>
        </p:nvGrpSpPr>
        <p:grpSpPr>
          <a:xfrm rot="0">
            <a:off x="10263462" y="6800850"/>
            <a:ext cx="3438847" cy="3032977"/>
            <a:chOff x="0" y="0"/>
            <a:chExt cx="4585129" cy="4043969"/>
          </a:xfrm>
        </p:grpSpPr>
        <p:pic>
          <p:nvPicPr>
            <p:cNvPr name="Picture 9" id="9"/>
            <p:cNvPicPr>
              <a:picLocks noChangeAspect="true"/>
            </p:cNvPicPr>
            <p:nvPr/>
          </p:nvPicPr>
          <p:blipFill>
            <a:blip r:embed="rId6"/>
            <a:srcRect l="0" t="16925" r="0" b="16925"/>
            <a:stretch>
              <a:fillRect/>
            </a:stretch>
          </p:blipFill>
          <p:spPr>
            <a:xfrm flipH="false" flipV="false">
              <a:off x="0" y="0"/>
              <a:ext cx="4585129" cy="4043969"/>
            </a:xfrm>
            <a:prstGeom prst="rect">
              <a:avLst/>
            </a:prstGeom>
          </p:spPr>
        </p:pic>
      </p:grpSp>
      <p:sp>
        <p:nvSpPr>
          <p:cNvPr name="Freeform 10" id="10"/>
          <p:cNvSpPr/>
          <p:nvPr/>
        </p:nvSpPr>
        <p:spPr>
          <a:xfrm flipH="false" flipV="false" rot="0">
            <a:off x="668660" y="5297854"/>
            <a:ext cx="7933220" cy="1311846"/>
          </a:xfrm>
          <a:custGeom>
            <a:avLst/>
            <a:gdLst/>
            <a:ahLst/>
            <a:cxnLst/>
            <a:rect r="r" b="b" t="t" l="l"/>
            <a:pathLst>
              <a:path h="1311846" w="7933220">
                <a:moveTo>
                  <a:pt x="0" y="0"/>
                </a:moveTo>
                <a:lnTo>
                  <a:pt x="7933220" y="0"/>
                </a:lnTo>
                <a:lnTo>
                  <a:pt x="7933220" y="1311846"/>
                </a:lnTo>
                <a:lnTo>
                  <a:pt x="0" y="1311846"/>
                </a:lnTo>
                <a:lnTo>
                  <a:pt x="0" y="0"/>
                </a:lnTo>
                <a:close/>
              </a:path>
            </a:pathLst>
          </a:custGeom>
          <a:blipFill>
            <a:blip r:embed="rId7"/>
            <a:stretch>
              <a:fillRect l="0" t="-1885" r="0" b="-1885"/>
            </a:stretch>
          </a:blipFill>
        </p:spPr>
      </p:sp>
      <p:sp>
        <p:nvSpPr>
          <p:cNvPr name="Freeform 11" id="11"/>
          <p:cNvSpPr/>
          <p:nvPr/>
        </p:nvSpPr>
        <p:spPr>
          <a:xfrm flipH="false" flipV="false" rot="0">
            <a:off x="6083135" y="1118038"/>
            <a:ext cx="2198864" cy="3798643"/>
          </a:xfrm>
          <a:custGeom>
            <a:avLst/>
            <a:gdLst/>
            <a:ahLst/>
            <a:cxnLst/>
            <a:rect r="r" b="b" t="t" l="l"/>
            <a:pathLst>
              <a:path h="3798643" w="2198864">
                <a:moveTo>
                  <a:pt x="0" y="0"/>
                </a:moveTo>
                <a:lnTo>
                  <a:pt x="2198864" y="0"/>
                </a:lnTo>
                <a:lnTo>
                  <a:pt x="2198864" y="3798643"/>
                </a:lnTo>
                <a:lnTo>
                  <a:pt x="0" y="3798643"/>
                </a:lnTo>
                <a:lnTo>
                  <a:pt x="0" y="0"/>
                </a:lnTo>
                <a:close/>
              </a:path>
            </a:pathLst>
          </a:custGeom>
          <a:blipFill>
            <a:blip r:embed="rId8"/>
            <a:stretch>
              <a:fillRect l="-68122" t="-8650" r="-74780" b="0"/>
            </a:stretch>
          </a:blipFill>
        </p:spPr>
      </p:sp>
      <p:sp>
        <p:nvSpPr>
          <p:cNvPr name="Freeform 12" id="12"/>
          <p:cNvSpPr/>
          <p:nvPr/>
        </p:nvSpPr>
        <p:spPr>
          <a:xfrm flipH="false" flipV="false" rot="0">
            <a:off x="9388458" y="486217"/>
            <a:ext cx="9693090" cy="4140737"/>
          </a:xfrm>
          <a:custGeom>
            <a:avLst/>
            <a:gdLst/>
            <a:ahLst/>
            <a:cxnLst/>
            <a:rect r="r" b="b" t="t" l="l"/>
            <a:pathLst>
              <a:path h="4140737" w="9693090">
                <a:moveTo>
                  <a:pt x="0" y="0"/>
                </a:moveTo>
                <a:lnTo>
                  <a:pt x="9693090" y="0"/>
                </a:lnTo>
                <a:lnTo>
                  <a:pt x="9693090" y="4140737"/>
                </a:lnTo>
                <a:lnTo>
                  <a:pt x="0" y="4140737"/>
                </a:lnTo>
                <a:lnTo>
                  <a:pt x="0" y="0"/>
                </a:lnTo>
                <a:close/>
              </a:path>
            </a:pathLst>
          </a:custGeom>
          <a:blipFill>
            <a:blip r:embed="rId9"/>
            <a:stretch>
              <a:fillRect l="0" t="0" r="0" b="0"/>
            </a:stretch>
          </a:blipFill>
        </p:spPr>
      </p:sp>
      <p:grpSp>
        <p:nvGrpSpPr>
          <p:cNvPr name="Group 13" id="13"/>
          <p:cNvGrpSpPr/>
          <p:nvPr/>
        </p:nvGrpSpPr>
        <p:grpSpPr>
          <a:xfrm rot="0">
            <a:off x="8689295" y="2383517"/>
            <a:ext cx="3461902" cy="3461902"/>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5492" t="0" r="-15492" b="0"/>
              </a:stretch>
            </a:blipFill>
          </p:spPr>
        </p:sp>
      </p:grpSp>
      <p:sp>
        <p:nvSpPr>
          <p:cNvPr name="Freeform 15" id="15"/>
          <p:cNvSpPr/>
          <p:nvPr/>
        </p:nvSpPr>
        <p:spPr>
          <a:xfrm flipH="false" flipV="false" rot="0">
            <a:off x="7694569" y="7338447"/>
            <a:ext cx="2016443" cy="569645"/>
          </a:xfrm>
          <a:custGeom>
            <a:avLst/>
            <a:gdLst/>
            <a:ahLst/>
            <a:cxnLst/>
            <a:rect r="r" b="b" t="t" l="l"/>
            <a:pathLst>
              <a:path h="569645" w="2016443">
                <a:moveTo>
                  <a:pt x="0" y="0"/>
                </a:moveTo>
                <a:lnTo>
                  <a:pt x="2016443" y="0"/>
                </a:lnTo>
                <a:lnTo>
                  <a:pt x="2016443" y="569645"/>
                </a:lnTo>
                <a:lnTo>
                  <a:pt x="0" y="5696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14504659" y="1118038"/>
            <a:ext cx="3431284" cy="4498619"/>
          </a:xfrm>
          <a:custGeom>
            <a:avLst/>
            <a:gdLst/>
            <a:ahLst/>
            <a:cxnLst/>
            <a:rect r="r" b="b" t="t" l="l"/>
            <a:pathLst>
              <a:path h="4498619" w="3431284">
                <a:moveTo>
                  <a:pt x="0" y="0"/>
                </a:moveTo>
                <a:lnTo>
                  <a:pt x="3431284" y="0"/>
                </a:lnTo>
                <a:lnTo>
                  <a:pt x="3431284" y="4498620"/>
                </a:lnTo>
                <a:lnTo>
                  <a:pt x="0" y="4498620"/>
                </a:lnTo>
                <a:lnTo>
                  <a:pt x="0" y="0"/>
                </a:lnTo>
                <a:close/>
              </a:path>
            </a:pathLst>
          </a:custGeom>
          <a:blipFill>
            <a:blip r:embed="rId13"/>
            <a:stretch>
              <a:fillRect l="0" t="0" r="0" b="0"/>
            </a:stretch>
          </a:blipFill>
        </p:spPr>
      </p:sp>
      <p:sp>
        <p:nvSpPr>
          <p:cNvPr name="TextBox 17" id="17"/>
          <p:cNvSpPr txBox="true"/>
          <p:nvPr/>
        </p:nvSpPr>
        <p:spPr>
          <a:xfrm rot="0">
            <a:off x="1084541" y="1616345"/>
            <a:ext cx="4364755" cy="991360"/>
          </a:xfrm>
          <a:prstGeom prst="rect">
            <a:avLst/>
          </a:prstGeom>
        </p:spPr>
        <p:txBody>
          <a:bodyPr anchor="t" rtlCol="false" tIns="0" lIns="0" bIns="0" rIns="0">
            <a:spAutoFit/>
          </a:bodyPr>
          <a:lstStyle/>
          <a:p>
            <a:pPr algn="ctr">
              <a:lnSpc>
                <a:spcPts val="4433"/>
              </a:lnSpc>
            </a:pPr>
            <a:r>
              <a:rPr lang="en-US" sz="3410">
                <a:solidFill>
                  <a:srgbClr val="935F55"/>
                </a:solidFill>
                <a:latin typeface="BM Hanna"/>
              </a:rPr>
              <a:t>Aitkin Farmers </a:t>
            </a:r>
          </a:p>
          <a:p>
            <a:pPr algn="ctr" marL="0" indent="0" lvl="0">
              <a:lnSpc>
                <a:spcPts val="2387"/>
              </a:lnSpc>
            </a:pPr>
            <a:r>
              <a:rPr lang="en-US" sz="3410">
                <a:solidFill>
                  <a:srgbClr val="935F55"/>
                </a:solidFill>
                <a:latin typeface="BM Hanna"/>
              </a:rPr>
              <a:t>Market Hub</a:t>
            </a:r>
          </a:p>
        </p:txBody>
      </p:sp>
      <p:sp>
        <p:nvSpPr>
          <p:cNvPr name="TextBox 18" id="18"/>
          <p:cNvSpPr txBox="true"/>
          <p:nvPr/>
        </p:nvSpPr>
        <p:spPr>
          <a:xfrm rot="0">
            <a:off x="988733" y="2722898"/>
            <a:ext cx="4364755" cy="2117848"/>
          </a:xfrm>
          <a:prstGeom prst="rect">
            <a:avLst/>
          </a:prstGeom>
        </p:spPr>
        <p:txBody>
          <a:bodyPr anchor="t" rtlCol="false" tIns="0" lIns="0" bIns="0" rIns="0">
            <a:spAutoFit/>
          </a:bodyPr>
          <a:lstStyle/>
          <a:p>
            <a:pPr algn="ctr" marL="0" indent="0" lvl="0">
              <a:lnSpc>
                <a:spcPts val="2784"/>
              </a:lnSpc>
              <a:spcBef>
                <a:spcPct val="0"/>
              </a:spcBef>
            </a:pPr>
            <a:r>
              <a:rPr lang="en-US" sz="1989">
                <a:solidFill>
                  <a:srgbClr val="935F55"/>
                </a:solidFill>
                <a:latin typeface="BM Hanna"/>
              </a:rPr>
              <a:t>Farmers who don't have enough time or product to reach larger markets on their own can sell through a food hub. Buyers who can't deal with seperate accounts for multiple farmers can buy local through a food hub. </a:t>
            </a:r>
          </a:p>
        </p:txBody>
      </p:sp>
      <p:grpSp>
        <p:nvGrpSpPr>
          <p:cNvPr name="Group 19" id="19"/>
          <p:cNvGrpSpPr/>
          <p:nvPr/>
        </p:nvGrpSpPr>
        <p:grpSpPr>
          <a:xfrm rot="0">
            <a:off x="4695661" y="7067252"/>
            <a:ext cx="3228956" cy="2534677"/>
            <a:chOff x="0" y="0"/>
            <a:chExt cx="4305275" cy="3379569"/>
          </a:xfrm>
        </p:grpSpPr>
        <p:sp>
          <p:nvSpPr>
            <p:cNvPr name="TextBox 20" id="20"/>
            <p:cNvSpPr txBox="true"/>
            <p:nvPr/>
          </p:nvSpPr>
          <p:spPr>
            <a:xfrm rot="0">
              <a:off x="0" y="-38100"/>
              <a:ext cx="4305275" cy="600287"/>
            </a:xfrm>
            <a:prstGeom prst="rect">
              <a:avLst/>
            </a:prstGeom>
          </p:spPr>
          <p:txBody>
            <a:bodyPr anchor="t" rtlCol="false" tIns="0" lIns="0" bIns="0" rIns="0">
              <a:spAutoFit/>
            </a:bodyPr>
            <a:lstStyle/>
            <a:p>
              <a:pPr marL="0" indent="0" lvl="0">
                <a:lnSpc>
                  <a:spcPts val="3639"/>
                </a:lnSpc>
                <a:spcBef>
                  <a:spcPct val="0"/>
                </a:spcBef>
              </a:pPr>
              <a:r>
                <a:rPr lang="en-US" sz="2799">
                  <a:solidFill>
                    <a:srgbClr val="5D3C36"/>
                  </a:solidFill>
                  <a:latin typeface="BM Hanna"/>
                </a:rPr>
                <a:t>How it Started!</a:t>
              </a:r>
            </a:p>
          </p:txBody>
        </p:sp>
        <p:sp>
          <p:nvSpPr>
            <p:cNvPr name="TextBox 21" id="21"/>
            <p:cNvSpPr txBox="true"/>
            <p:nvPr/>
          </p:nvSpPr>
          <p:spPr>
            <a:xfrm rot="0">
              <a:off x="0" y="926564"/>
              <a:ext cx="4305275" cy="2453005"/>
            </a:xfrm>
            <a:prstGeom prst="rect">
              <a:avLst/>
            </a:prstGeom>
          </p:spPr>
          <p:txBody>
            <a:bodyPr anchor="t" rtlCol="false" tIns="0" lIns="0" bIns="0" rIns="0">
              <a:spAutoFit/>
            </a:bodyPr>
            <a:lstStyle/>
            <a:p>
              <a:pPr marL="453390" indent="-226695" lvl="1">
                <a:lnSpc>
                  <a:spcPts val="2940"/>
                </a:lnSpc>
                <a:buFont typeface="Arial"/>
                <a:buChar char="•"/>
              </a:pPr>
              <a:r>
                <a:rPr lang="en-US" sz="2100">
                  <a:solidFill>
                    <a:srgbClr val="935F55"/>
                  </a:solidFill>
                  <a:latin typeface="BM Hanna"/>
                </a:rPr>
                <a:t>Farm to School Contracts </a:t>
              </a:r>
            </a:p>
            <a:p>
              <a:pPr marL="453390" indent="-226695" lvl="1">
                <a:lnSpc>
                  <a:spcPts val="2940"/>
                </a:lnSpc>
                <a:buFont typeface="Arial"/>
                <a:buChar char="•"/>
              </a:pPr>
              <a:r>
                <a:rPr lang="en-US" sz="2100">
                  <a:solidFill>
                    <a:srgbClr val="935F55"/>
                  </a:solidFill>
                  <a:latin typeface="BM Hanna"/>
                </a:rPr>
                <a:t>CSA Shares Drive Thru Pick Up model for the Community</a:t>
              </a:r>
            </a:p>
          </p:txBody>
        </p:sp>
      </p:grpSp>
      <p:grpSp>
        <p:nvGrpSpPr>
          <p:cNvPr name="Group 22" id="22"/>
          <p:cNvGrpSpPr/>
          <p:nvPr/>
        </p:nvGrpSpPr>
        <p:grpSpPr>
          <a:xfrm rot="0">
            <a:off x="14235003" y="6324302"/>
            <a:ext cx="3700940" cy="3649102"/>
            <a:chOff x="0" y="0"/>
            <a:chExt cx="4934587" cy="4865469"/>
          </a:xfrm>
        </p:grpSpPr>
        <p:sp>
          <p:nvSpPr>
            <p:cNvPr name="TextBox 23" id="23"/>
            <p:cNvSpPr txBox="true"/>
            <p:nvPr/>
          </p:nvSpPr>
          <p:spPr>
            <a:xfrm rot="0">
              <a:off x="0" y="-38100"/>
              <a:ext cx="4934587" cy="600287"/>
            </a:xfrm>
            <a:prstGeom prst="rect">
              <a:avLst/>
            </a:prstGeom>
          </p:spPr>
          <p:txBody>
            <a:bodyPr anchor="t" rtlCol="false" tIns="0" lIns="0" bIns="0" rIns="0">
              <a:spAutoFit/>
            </a:bodyPr>
            <a:lstStyle/>
            <a:p>
              <a:pPr marL="0" indent="0" lvl="0">
                <a:lnSpc>
                  <a:spcPts val="3639"/>
                </a:lnSpc>
                <a:spcBef>
                  <a:spcPct val="0"/>
                </a:spcBef>
              </a:pPr>
              <a:r>
                <a:rPr lang="en-US" sz="2799">
                  <a:solidFill>
                    <a:srgbClr val="5D3C36"/>
                  </a:solidFill>
                  <a:latin typeface="BM Hanna"/>
                </a:rPr>
                <a:t>How It’s Going!</a:t>
              </a:r>
            </a:p>
          </p:txBody>
        </p:sp>
        <p:sp>
          <p:nvSpPr>
            <p:cNvPr name="TextBox 24" id="24"/>
            <p:cNvSpPr txBox="true"/>
            <p:nvPr/>
          </p:nvSpPr>
          <p:spPr>
            <a:xfrm rot="0">
              <a:off x="0" y="926564"/>
              <a:ext cx="4934587" cy="3938905"/>
            </a:xfrm>
            <a:prstGeom prst="rect">
              <a:avLst/>
            </a:prstGeom>
          </p:spPr>
          <p:txBody>
            <a:bodyPr anchor="t" rtlCol="false" tIns="0" lIns="0" bIns="0" rIns="0">
              <a:spAutoFit/>
            </a:bodyPr>
            <a:lstStyle/>
            <a:p>
              <a:pPr marL="453390" indent="-226695" lvl="1">
                <a:lnSpc>
                  <a:spcPts val="2940"/>
                </a:lnSpc>
                <a:buFont typeface="Arial"/>
                <a:buChar char="•"/>
              </a:pPr>
              <a:r>
                <a:rPr lang="en-US" sz="2100">
                  <a:solidFill>
                    <a:srgbClr val="935F55"/>
                  </a:solidFill>
                  <a:latin typeface="BM Hanna"/>
                </a:rPr>
                <a:t>Farm to School </a:t>
              </a:r>
            </a:p>
            <a:p>
              <a:pPr marL="906780" indent="-302260" lvl="2">
                <a:lnSpc>
                  <a:spcPts val="2940"/>
                </a:lnSpc>
                <a:buFont typeface="Arial"/>
                <a:buChar char="⚬"/>
              </a:pPr>
              <a:r>
                <a:rPr lang="en-US" sz="2100">
                  <a:solidFill>
                    <a:srgbClr val="935F55"/>
                  </a:solidFill>
                  <a:latin typeface="BM Hanna"/>
                </a:rPr>
                <a:t>Aitkin</a:t>
              </a:r>
            </a:p>
            <a:p>
              <a:pPr marL="906780" indent="-302260" lvl="2">
                <a:lnSpc>
                  <a:spcPts val="2940"/>
                </a:lnSpc>
                <a:buFont typeface="Arial"/>
                <a:buChar char="⚬"/>
              </a:pPr>
              <a:r>
                <a:rPr lang="en-US" sz="2100">
                  <a:solidFill>
                    <a:srgbClr val="935F55"/>
                  </a:solidFill>
                  <a:latin typeface="BM Hanna"/>
                </a:rPr>
                <a:t>Hill City</a:t>
              </a:r>
            </a:p>
            <a:p>
              <a:pPr marL="453390" indent="-226695" lvl="1">
                <a:lnSpc>
                  <a:spcPts val="2940"/>
                </a:lnSpc>
                <a:buFont typeface="Arial"/>
                <a:buChar char="•"/>
              </a:pPr>
              <a:r>
                <a:rPr lang="en-US" sz="2100">
                  <a:solidFill>
                    <a:srgbClr val="935F55"/>
                  </a:solidFill>
                  <a:latin typeface="BM Hanna"/>
                </a:rPr>
                <a:t>Restaurants</a:t>
              </a:r>
            </a:p>
            <a:p>
              <a:pPr marL="453390" indent="-226695" lvl="1">
                <a:lnSpc>
                  <a:spcPts val="2940"/>
                </a:lnSpc>
                <a:buFont typeface="Arial"/>
                <a:buChar char="•"/>
              </a:pPr>
              <a:r>
                <a:rPr lang="en-US" sz="2100">
                  <a:solidFill>
                    <a:srgbClr val="935F55"/>
                  </a:solidFill>
                  <a:latin typeface="BM Hanna"/>
                </a:rPr>
                <a:t>Food Rx</a:t>
              </a:r>
            </a:p>
            <a:p>
              <a:pPr marL="453390" indent="-226695" lvl="1">
                <a:lnSpc>
                  <a:spcPts val="2940"/>
                </a:lnSpc>
                <a:buFont typeface="Arial"/>
                <a:buChar char="•"/>
              </a:pPr>
              <a:r>
                <a:rPr lang="en-US" sz="2100">
                  <a:solidFill>
                    <a:srgbClr val="935F55"/>
                  </a:solidFill>
                  <a:latin typeface="BM Hanna"/>
                </a:rPr>
                <a:t>Aitkin Farm Fresh</a:t>
              </a:r>
            </a:p>
            <a:p>
              <a:pPr marL="453390" indent="-226695" lvl="1">
                <a:lnSpc>
                  <a:spcPts val="2940"/>
                </a:lnSpc>
                <a:buFont typeface="Arial"/>
                <a:buChar char="•"/>
              </a:pPr>
              <a:r>
                <a:rPr lang="en-US" sz="2100">
                  <a:solidFill>
                    <a:srgbClr val="935F55"/>
                  </a:solidFill>
                  <a:latin typeface="BM Hanna"/>
                </a:rPr>
                <a:t>Veggie Sides Box</a:t>
              </a:r>
            </a:p>
            <a:p>
              <a:pPr marL="453390" indent="-226695" lvl="1">
                <a:lnSpc>
                  <a:spcPts val="2940"/>
                </a:lnSpc>
                <a:spcBef>
                  <a:spcPct val="0"/>
                </a:spcBef>
                <a:buFont typeface="Arial"/>
                <a:buChar char="•"/>
              </a:pPr>
              <a:r>
                <a:rPr lang="en-US" sz="2100">
                  <a:solidFill>
                    <a:srgbClr val="935F55"/>
                  </a:solidFill>
                  <a:latin typeface="BM Hanna"/>
                </a:rPr>
                <a:t>Market Share Box</a:t>
              </a:r>
            </a:p>
          </p:txBody>
        </p:sp>
      </p:grpSp>
      <p:sp>
        <p:nvSpPr>
          <p:cNvPr name="TextBox 25" id="25"/>
          <p:cNvSpPr txBox="true"/>
          <p:nvPr/>
        </p:nvSpPr>
        <p:spPr>
          <a:xfrm rot="0">
            <a:off x="1973490" y="7000225"/>
            <a:ext cx="1048107" cy="580390"/>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Bold"/>
              </a:rPr>
              <a:t>2019</a:t>
            </a:r>
          </a:p>
        </p:txBody>
      </p:sp>
      <p:sp>
        <p:nvSpPr>
          <p:cNvPr name="TextBox 26" id="26"/>
          <p:cNvSpPr txBox="true"/>
          <p:nvPr/>
        </p:nvSpPr>
        <p:spPr>
          <a:xfrm rot="0">
            <a:off x="10682175" y="7000225"/>
            <a:ext cx="2458581" cy="580390"/>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Bold"/>
              </a:rPr>
              <a:t>2023 - 2024</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504772" y="1386520"/>
            <a:ext cx="5283748" cy="4245178"/>
            <a:chOff x="0" y="0"/>
            <a:chExt cx="8672175" cy="6967577"/>
          </a:xfrm>
        </p:grpSpPr>
        <p:sp>
          <p:nvSpPr>
            <p:cNvPr name="Freeform 4" id="4"/>
            <p:cNvSpPr/>
            <p:nvPr/>
          </p:nvSpPr>
          <p:spPr>
            <a:xfrm flipH="false" flipV="false" rot="0">
              <a:off x="0" y="-2540"/>
              <a:ext cx="8672175" cy="6970117"/>
            </a:xfrm>
            <a:custGeom>
              <a:avLst/>
              <a:gdLst/>
              <a:ahLst/>
              <a:cxnLst/>
              <a:rect r="r" b="b" t="t" l="l"/>
              <a:pathLst>
                <a:path h="6970117" w="8672175">
                  <a:moveTo>
                    <a:pt x="8669635" y="1542080"/>
                  </a:moveTo>
                  <a:lnTo>
                    <a:pt x="8672175" y="1496423"/>
                  </a:lnTo>
                  <a:lnTo>
                    <a:pt x="8665825" y="1507837"/>
                  </a:lnTo>
                  <a:lnTo>
                    <a:pt x="8665825" y="1435547"/>
                  </a:lnTo>
                  <a:cubicBezTo>
                    <a:pt x="8665825" y="1431743"/>
                    <a:pt x="8664555" y="1420329"/>
                    <a:pt x="8663285" y="1405110"/>
                  </a:cubicBezTo>
                  <a:lnTo>
                    <a:pt x="8663285" y="1397500"/>
                  </a:lnTo>
                  <a:lnTo>
                    <a:pt x="8662015" y="1397500"/>
                  </a:lnTo>
                  <a:cubicBezTo>
                    <a:pt x="8660745" y="1382281"/>
                    <a:pt x="8656935" y="1382281"/>
                    <a:pt x="8655665" y="1382281"/>
                  </a:cubicBezTo>
                  <a:cubicBezTo>
                    <a:pt x="8655665" y="1260529"/>
                    <a:pt x="8656935" y="1134973"/>
                    <a:pt x="8658205" y="1013222"/>
                  </a:cubicBezTo>
                  <a:cubicBezTo>
                    <a:pt x="8658205" y="978979"/>
                    <a:pt x="8659475" y="948541"/>
                    <a:pt x="8659475" y="914298"/>
                  </a:cubicBezTo>
                  <a:lnTo>
                    <a:pt x="8663285" y="914298"/>
                  </a:lnTo>
                  <a:lnTo>
                    <a:pt x="8663285" y="847090"/>
                  </a:lnTo>
                  <a:lnTo>
                    <a:pt x="8667095" y="847090"/>
                  </a:lnTo>
                  <a:lnTo>
                    <a:pt x="8667095" y="816610"/>
                  </a:lnTo>
                  <a:cubicBezTo>
                    <a:pt x="8669635" y="781050"/>
                    <a:pt x="8672175" y="726440"/>
                    <a:pt x="8669635" y="692150"/>
                  </a:cubicBezTo>
                  <a:cubicBezTo>
                    <a:pt x="8670905" y="674370"/>
                    <a:pt x="8668365" y="652780"/>
                    <a:pt x="8667095" y="641350"/>
                  </a:cubicBezTo>
                  <a:lnTo>
                    <a:pt x="8668365" y="641350"/>
                  </a:lnTo>
                  <a:lnTo>
                    <a:pt x="8664555" y="542290"/>
                  </a:lnTo>
                  <a:lnTo>
                    <a:pt x="8665825" y="541020"/>
                  </a:lnTo>
                  <a:lnTo>
                    <a:pt x="8665825" y="537210"/>
                  </a:lnTo>
                  <a:cubicBezTo>
                    <a:pt x="8665825" y="502920"/>
                    <a:pt x="8664555" y="468630"/>
                    <a:pt x="8664555" y="431800"/>
                  </a:cubicBezTo>
                  <a:cubicBezTo>
                    <a:pt x="8662015" y="361950"/>
                    <a:pt x="8660745" y="290830"/>
                    <a:pt x="8667095" y="213360"/>
                  </a:cubicBezTo>
                  <a:lnTo>
                    <a:pt x="8667095" y="207010"/>
                  </a:lnTo>
                  <a:cubicBezTo>
                    <a:pt x="8665825" y="191770"/>
                    <a:pt x="8665825" y="176530"/>
                    <a:pt x="8665825" y="158750"/>
                  </a:cubicBezTo>
                  <a:lnTo>
                    <a:pt x="8665825" y="80010"/>
                  </a:lnTo>
                  <a:lnTo>
                    <a:pt x="8670905" y="59690"/>
                  </a:lnTo>
                  <a:lnTo>
                    <a:pt x="8670905" y="8890"/>
                  </a:lnTo>
                  <a:lnTo>
                    <a:pt x="8664555" y="8890"/>
                  </a:lnTo>
                  <a:cubicBezTo>
                    <a:pt x="8626455" y="8890"/>
                    <a:pt x="8570575" y="7620"/>
                    <a:pt x="8555335" y="7620"/>
                  </a:cubicBezTo>
                  <a:cubicBezTo>
                    <a:pt x="8527395" y="7620"/>
                    <a:pt x="8512155" y="7620"/>
                    <a:pt x="8504535" y="8890"/>
                  </a:cubicBezTo>
                  <a:cubicBezTo>
                    <a:pt x="8471515" y="0"/>
                    <a:pt x="8392775" y="1270"/>
                    <a:pt x="8316575" y="3810"/>
                  </a:cubicBezTo>
                  <a:cubicBezTo>
                    <a:pt x="8278475" y="5080"/>
                    <a:pt x="8241645" y="5080"/>
                    <a:pt x="8216245" y="3810"/>
                  </a:cubicBezTo>
                  <a:lnTo>
                    <a:pt x="8212435" y="3810"/>
                  </a:lnTo>
                  <a:lnTo>
                    <a:pt x="8209895" y="10160"/>
                  </a:lnTo>
                  <a:cubicBezTo>
                    <a:pt x="8159095" y="10160"/>
                    <a:pt x="8109565" y="11430"/>
                    <a:pt x="8044795" y="13970"/>
                  </a:cubicBezTo>
                  <a:lnTo>
                    <a:pt x="8033365" y="13970"/>
                  </a:lnTo>
                  <a:lnTo>
                    <a:pt x="8034635" y="16510"/>
                  </a:lnTo>
                  <a:lnTo>
                    <a:pt x="8001615" y="16510"/>
                  </a:lnTo>
                  <a:lnTo>
                    <a:pt x="8001615" y="21590"/>
                  </a:lnTo>
                  <a:cubicBezTo>
                    <a:pt x="7978755" y="21590"/>
                    <a:pt x="7954625" y="20320"/>
                    <a:pt x="7927955" y="19050"/>
                  </a:cubicBezTo>
                  <a:cubicBezTo>
                    <a:pt x="7905095" y="17780"/>
                    <a:pt x="7882235" y="17780"/>
                    <a:pt x="7859375" y="16510"/>
                  </a:cubicBezTo>
                  <a:lnTo>
                    <a:pt x="7859375" y="15240"/>
                  </a:lnTo>
                  <a:cubicBezTo>
                    <a:pt x="7851755" y="13970"/>
                    <a:pt x="7842865" y="13970"/>
                    <a:pt x="7835245" y="12700"/>
                  </a:cubicBezTo>
                  <a:lnTo>
                    <a:pt x="7833975" y="44450"/>
                  </a:lnTo>
                  <a:lnTo>
                    <a:pt x="7830165" y="44450"/>
                  </a:lnTo>
                  <a:lnTo>
                    <a:pt x="7830165" y="13970"/>
                  </a:lnTo>
                  <a:cubicBezTo>
                    <a:pt x="7673049" y="10160"/>
                    <a:pt x="7466260" y="12700"/>
                    <a:pt x="7264514" y="15240"/>
                  </a:cubicBezTo>
                  <a:cubicBezTo>
                    <a:pt x="7057725" y="17780"/>
                    <a:pt x="6861024" y="20320"/>
                    <a:pt x="6679453" y="16510"/>
                  </a:cubicBezTo>
                  <a:cubicBezTo>
                    <a:pt x="6593711" y="17780"/>
                    <a:pt x="6528143" y="17780"/>
                    <a:pt x="6472664" y="16510"/>
                  </a:cubicBezTo>
                  <a:lnTo>
                    <a:pt x="6472664" y="15240"/>
                  </a:lnTo>
                  <a:lnTo>
                    <a:pt x="6301180" y="12700"/>
                  </a:lnTo>
                  <a:lnTo>
                    <a:pt x="6301180" y="16510"/>
                  </a:lnTo>
                  <a:cubicBezTo>
                    <a:pt x="6245701" y="16510"/>
                    <a:pt x="6185177" y="17780"/>
                    <a:pt x="6119609" y="17780"/>
                  </a:cubicBezTo>
                  <a:lnTo>
                    <a:pt x="6079260" y="12700"/>
                  </a:lnTo>
                  <a:lnTo>
                    <a:pt x="6054042" y="12700"/>
                  </a:lnTo>
                  <a:cubicBezTo>
                    <a:pt x="5988475" y="11430"/>
                    <a:pt x="5958213" y="11430"/>
                    <a:pt x="5948125" y="19050"/>
                  </a:cubicBezTo>
                  <a:lnTo>
                    <a:pt x="5948125" y="21590"/>
                  </a:lnTo>
                  <a:cubicBezTo>
                    <a:pt x="5922907" y="22860"/>
                    <a:pt x="5897689" y="22860"/>
                    <a:pt x="5877515" y="24130"/>
                  </a:cubicBezTo>
                  <a:cubicBezTo>
                    <a:pt x="5827078" y="19050"/>
                    <a:pt x="5761511" y="20320"/>
                    <a:pt x="5685857" y="20320"/>
                  </a:cubicBezTo>
                  <a:cubicBezTo>
                    <a:pt x="5610202" y="21590"/>
                    <a:pt x="5529504" y="21590"/>
                    <a:pt x="5474024" y="16510"/>
                  </a:cubicBezTo>
                  <a:lnTo>
                    <a:pt x="5468980" y="15240"/>
                  </a:lnTo>
                  <a:lnTo>
                    <a:pt x="5458893" y="15240"/>
                  </a:lnTo>
                  <a:cubicBezTo>
                    <a:pt x="5433675" y="16510"/>
                    <a:pt x="5332802" y="17780"/>
                    <a:pt x="5236973" y="19050"/>
                  </a:cubicBezTo>
                  <a:cubicBezTo>
                    <a:pt x="5146188" y="20320"/>
                    <a:pt x="5045315" y="21590"/>
                    <a:pt x="4964617" y="22860"/>
                  </a:cubicBezTo>
                  <a:cubicBezTo>
                    <a:pt x="4949487" y="20320"/>
                    <a:pt x="4919225" y="19050"/>
                    <a:pt x="4883919" y="19050"/>
                  </a:cubicBezTo>
                  <a:cubicBezTo>
                    <a:pt x="4767916" y="20320"/>
                    <a:pt x="4636781" y="21590"/>
                    <a:pt x="4475385" y="21590"/>
                  </a:cubicBezTo>
                  <a:lnTo>
                    <a:pt x="4470341" y="20320"/>
                  </a:lnTo>
                  <a:lnTo>
                    <a:pt x="4445123" y="21590"/>
                  </a:lnTo>
                  <a:cubicBezTo>
                    <a:pt x="4339206" y="21590"/>
                    <a:pt x="4233290" y="20320"/>
                    <a:pt x="4127374" y="20320"/>
                  </a:cubicBezTo>
                  <a:lnTo>
                    <a:pt x="4127374" y="17780"/>
                  </a:lnTo>
                  <a:cubicBezTo>
                    <a:pt x="4097112" y="19050"/>
                    <a:pt x="4066851" y="19050"/>
                    <a:pt x="4041632" y="20320"/>
                  </a:cubicBezTo>
                  <a:lnTo>
                    <a:pt x="4001283" y="20320"/>
                  </a:lnTo>
                  <a:cubicBezTo>
                    <a:pt x="3754145" y="19050"/>
                    <a:pt x="3496919" y="17780"/>
                    <a:pt x="3234651" y="17780"/>
                  </a:cubicBezTo>
                  <a:lnTo>
                    <a:pt x="3224563" y="17780"/>
                  </a:lnTo>
                  <a:lnTo>
                    <a:pt x="3209432" y="22860"/>
                  </a:lnTo>
                  <a:lnTo>
                    <a:pt x="3209432" y="27940"/>
                  </a:lnTo>
                  <a:lnTo>
                    <a:pt x="3199345" y="27940"/>
                  </a:lnTo>
                  <a:lnTo>
                    <a:pt x="2886640" y="16510"/>
                  </a:lnTo>
                  <a:cubicBezTo>
                    <a:pt x="2841247" y="16510"/>
                    <a:pt x="2816029" y="19050"/>
                    <a:pt x="2785767" y="20320"/>
                  </a:cubicBezTo>
                  <a:cubicBezTo>
                    <a:pt x="2740375" y="22860"/>
                    <a:pt x="2700026" y="26670"/>
                    <a:pt x="2568891" y="21590"/>
                  </a:cubicBezTo>
                  <a:lnTo>
                    <a:pt x="2568891" y="24130"/>
                  </a:lnTo>
                  <a:lnTo>
                    <a:pt x="2251142" y="24130"/>
                  </a:lnTo>
                  <a:cubicBezTo>
                    <a:pt x="1882957" y="24130"/>
                    <a:pt x="1459292" y="24130"/>
                    <a:pt x="1131455" y="19050"/>
                  </a:cubicBezTo>
                  <a:lnTo>
                    <a:pt x="995277" y="17780"/>
                  </a:lnTo>
                  <a:lnTo>
                    <a:pt x="1050757" y="24130"/>
                  </a:lnTo>
                  <a:lnTo>
                    <a:pt x="1020495" y="24130"/>
                  </a:lnTo>
                  <a:cubicBezTo>
                    <a:pt x="88936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4837"/>
                    <a:pt x="6350" y="902884"/>
                    <a:pt x="6350" y="1070293"/>
                  </a:cubicBezTo>
                  <a:lnTo>
                    <a:pt x="10160" y="1070293"/>
                  </a:lnTo>
                  <a:lnTo>
                    <a:pt x="10160" y="1089316"/>
                  </a:lnTo>
                  <a:lnTo>
                    <a:pt x="19050" y="1093121"/>
                  </a:lnTo>
                  <a:lnTo>
                    <a:pt x="19050" y="1146387"/>
                  </a:lnTo>
                  <a:lnTo>
                    <a:pt x="12700" y="1146387"/>
                  </a:lnTo>
                  <a:lnTo>
                    <a:pt x="16510" y="1298577"/>
                  </a:lnTo>
                  <a:lnTo>
                    <a:pt x="16510" y="1321405"/>
                  </a:lnTo>
                  <a:cubicBezTo>
                    <a:pt x="13970" y="1462181"/>
                    <a:pt x="10160" y="1606760"/>
                    <a:pt x="16510" y="1705684"/>
                  </a:cubicBezTo>
                  <a:cubicBezTo>
                    <a:pt x="16510" y="1713293"/>
                    <a:pt x="16510" y="1717098"/>
                    <a:pt x="15240" y="1720903"/>
                  </a:cubicBezTo>
                  <a:lnTo>
                    <a:pt x="12700" y="1724707"/>
                  </a:lnTo>
                  <a:lnTo>
                    <a:pt x="12700" y="1739926"/>
                  </a:lnTo>
                  <a:cubicBezTo>
                    <a:pt x="13970" y="1777973"/>
                    <a:pt x="13970" y="1835045"/>
                    <a:pt x="15240" y="1895920"/>
                  </a:cubicBezTo>
                  <a:cubicBezTo>
                    <a:pt x="16510" y="2017672"/>
                    <a:pt x="19050" y="2154643"/>
                    <a:pt x="21590" y="2219323"/>
                  </a:cubicBezTo>
                  <a:cubicBezTo>
                    <a:pt x="21590" y="2226933"/>
                    <a:pt x="20320" y="2234542"/>
                    <a:pt x="20320" y="2238347"/>
                  </a:cubicBezTo>
                  <a:cubicBezTo>
                    <a:pt x="20320" y="2242152"/>
                    <a:pt x="19050" y="2245956"/>
                    <a:pt x="19050" y="2249761"/>
                  </a:cubicBezTo>
                  <a:lnTo>
                    <a:pt x="21590" y="2249761"/>
                  </a:lnTo>
                  <a:lnTo>
                    <a:pt x="21590" y="2253566"/>
                  </a:lnTo>
                  <a:cubicBezTo>
                    <a:pt x="15240" y="2341075"/>
                    <a:pt x="17780" y="2523702"/>
                    <a:pt x="20320" y="2687306"/>
                  </a:cubicBezTo>
                  <a:cubicBezTo>
                    <a:pt x="21590" y="2809057"/>
                    <a:pt x="24130" y="2961247"/>
                    <a:pt x="20320" y="2991685"/>
                  </a:cubicBezTo>
                  <a:lnTo>
                    <a:pt x="16510" y="2991685"/>
                  </a:lnTo>
                  <a:lnTo>
                    <a:pt x="17780" y="3284649"/>
                  </a:lnTo>
                  <a:lnTo>
                    <a:pt x="11430" y="3284649"/>
                  </a:lnTo>
                  <a:cubicBezTo>
                    <a:pt x="11430" y="3318892"/>
                    <a:pt x="10160" y="3349330"/>
                    <a:pt x="10160" y="3379768"/>
                  </a:cubicBezTo>
                  <a:lnTo>
                    <a:pt x="8890" y="3375964"/>
                  </a:lnTo>
                  <a:lnTo>
                    <a:pt x="10160" y="3421620"/>
                  </a:lnTo>
                  <a:lnTo>
                    <a:pt x="10160" y="3433034"/>
                  </a:lnTo>
                  <a:lnTo>
                    <a:pt x="13970" y="3718390"/>
                  </a:lnTo>
                  <a:lnTo>
                    <a:pt x="21590" y="3718390"/>
                  </a:lnTo>
                  <a:cubicBezTo>
                    <a:pt x="22860" y="3737413"/>
                    <a:pt x="22860" y="3756437"/>
                    <a:pt x="24130" y="3771656"/>
                  </a:cubicBezTo>
                  <a:lnTo>
                    <a:pt x="22860" y="3767851"/>
                  </a:lnTo>
                  <a:lnTo>
                    <a:pt x="21590" y="3828727"/>
                  </a:lnTo>
                  <a:cubicBezTo>
                    <a:pt x="20320" y="3889603"/>
                    <a:pt x="20320" y="3939064"/>
                    <a:pt x="20320" y="3984721"/>
                  </a:cubicBezTo>
                  <a:cubicBezTo>
                    <a:pt x="17780" y="4007549"/>
                    <a:pt x="15240" y="4030378"/>
                    <a:pt x="13970" y="4057011"/>
                  </a:cubicBezTo>
                  <a:lnTo>
                    <a:pt x="12700" y="4068426"/>
                  </a:lnTo>
                  <a:lnTo>
                    <a:pt x="12700" y="4076035"/>
                  </a:lnTo>
                  <a:cubicBezTo>
                    <a:pt x="13970" y="4079840"/>
                    <a:pt x="15240" y="4095058"/>
                    <a:pt x="16510" y="4163544"/>
                  </a:cubicBezTo>
                  <a:cubicBezTo>
                    <a:pt x="16510" y="4254857"/>
                    <a:pt x="19050" y="4330952"/>
                    <a:pt x="22860" y="4448899"/>
                  </a:cubicBezTo>
                  <a:lnTo>
                    <a:pt x="12700" y="4559236"/>
                  </a:lnTo>
                  <a:cubicBezTo>
                    <a:pt x="8890" y="4601088"/>
                    <a:pt x="8890" y="4612503"/>
                    <a:pt x="8890" y="4631526"/>
                  </a:cubicBezTo>
                  <a:cubicBezTo>
                    <a:pt x="8890" y="4646745"/>
                    <a:pt x="8890" y="4669574"/>
                    <a:pt x="5080" y="4734254"/>
                  </a:cubicBezTo>
                  <a:lnTo>
                    <a:pt x="8890" y="4738059"/>
                  </a:lnTo>
                  <a:cubicBezTo>
                    <a:pt x="10160" y="4760888"/>
                    <a:pt x="10160" y="4848397"/>
                    <a:pt x="10160" y="4905467"/>
                  </a:cubicBezTo>
                  <a:cubicBezTo>
                    <a:pt x="10160" y="5019610"/>
                    <a:pt x="10160" y="5061461"/>
                    <a:pt x="12700" y="5072876"/>
                  </a:cubicBezTo>
                  <a:cubicBezTo>
                    <a:pt x="10160" y="5126142"/>
                    <a:pt x="8890" y="5175603"/>
                    <a:pt x="8890" y="5228870"/>
                  </a:cubicBezTo>
                  <a:cubicBezTo>
                    <a:pt x="7620" y="5289746"/>
                    <a:pt x="7620" y="5354427"/>
                    <a:pt x="2540" y="5434326"/>
                  </a:cubicBezTo>
                  <a:lnTo>
                    <a:pt x="0" y="5479982"/>
                  </a:lnTo>
                  <a:lnTo>
                    <a:pt x="6350" y="5468569"/>
                  </a:lnTo>
                  <a:lnTo>
                    <a:pt x="6350" y="5540859"/>
                  </a:lnTo>
                  <a:cubicBezTo>
                    <a:pt x="6350" y="5544663"/>
                    <a:pt x="7620" y="5556077"/>
                    <a:pt x="8890" y="5571297"/>
                  </a:cubicBezTo>
                  <a:lnTo>
                    <a:pt x="8890" y="5578906"/>
                  </a:lnTo>
                  <a:lnTo>
                    <a:pt x="10160" y="5578906"/>
                  </a:lnTo>
                  <a:cubicBezTo>
                    <a:pt x="11430" y="5594125"/>
                    <a:pt x="15240" y="5594125"/>
                    <a:pt x="16510" y="5594125"/>
                  </a:cubicBezTo>
                  <a:cubicBezTo>
                    <a:pt x="16510" y="5715877"/>
                    <a:pt x="15240" y="5841432"/>
                    <a:pt x="13970" y="5963184"/>
                  </a:cubicBezTo>
                  <a:cubicBezTo>
                    <a:pt x="13970" y="5997427"/>
                    <a:pt x="12700" y="6027865"/>
                    <a:pt x="12700" y="6062107"/>
                  </a:cubicBezTo>
                  <a:lnTo>
                    <a:pt x="8890" y="6062107"/>
                  </a:lnTo>
                  <a:lnTo>
                    <a:pt x="8890" y="6123027"/>
                  </a:lnTo>
                  <a:lnTo>
                    <a:pt x="6350" y="6123027"/>
                  </a:lnTo>
                  <a:lnTo>
                    <a:pt x="6350" y="6153507"/>
                  </a:lnTo>
                  <a:cubicBezTo>
                    <a:pt x="3810" y="6189067"/>
                    <a:pt x="1270" y="6243677"/>
                    <a:pt x="3810" y="6277967"/>
                  </a:cubicBezTo>
                  <a:cubicBezTo>
                    <a:pt x="2540" y="6295747"/>
                    <a:pt x="5080" y="6317337"/>
                    <a:pt x="6350" y="6328767"/>
                  </a:cubicBezTo>
                  <a:lnTo>
                    <a:pt x="5080" y="6328767"/>
                  </a:lnTo>
                  <a:lnTo>
                    <a:pt x="8890" y="6427827"/>
                  </a:lnTo>
                  <a:lnTo>
                    <a:pt x="7620" y="6429097"/>
                  </a:lnTo>
                  <a:lnTo>
                    <a:pt x="7620" y="6432907"/>
                  </a:lnTo>
                  <a:cubicBezTo>
                    <a:pt x="7620" y="6467197"/>
                    <a:pt x="8890" y="6501487"/>
                    <a:pt x="8890" y="6538317"/>
                  </a:cubicBezTo>
                  <a:cubicBezTo>
                    <a:pt x="11430" y="6608167"/>
                    <a:pt x="12700" y="6679287"/>
                    <a:pt x="6350" y="6756757"/>
                  </a:cubicBezTo>
                  <a:lnTo>
                    <a:pt x="6350" y="6763107"/>
                  </a:lnTo>
                  <a:cubicBezTo>
                    <a:pt x="7620" y="6778347"/>
                    <a:pt x="7620" y="6793587"/>
                    <a:pt x="7620" y="6811367"/>
                  </a:cubicBezTo>
                  <a:lnTo>
                    <a:pt x="7620" y="6890107"/>
                  </a:lnTo>
                  <a:lnTo>
                    <a:pt x="2540" y="6910427"/>
                  </a:lnTo>
                  <a:lnTo>
                    <a:pt x="2540" y="6961227"/>
                  </a:lnTo>
                  <a:lnTo>
                    <a:pt x="8890" y="6961227"/>
                  </a:lnTo>
                  <a:cubicBezTo>
                    <a:pt x="46990" y="6961227"/>
                    <a:pt x="102870" y="6962497"/>
                    <a:pt x="118110" y="6962497"/>
                  </a:cubicBezTo>
                  <a:cubicBezTo>
                    <a:pt x="146050" y="6962497"/>
                    <a:pt x="161290" y="6962497"/>
                    <a:pt x="168910" y="6961227"/>
                  </a:cubicBezTo>
                  <a:cubicBezTo>
                    <a:pt x="189230" y="6966307"/>
                    <a:pt x="227330" y="6967577"/>
                    <a:pt x="271780" y="6967577"/>
                  </a:cubicBezTo>
                  <a:cubicBezTo>
                    <a:pt x="298450" y="6967577"/>
                    <a:pt x="327660" y="6967577"/>
                    <a:pt x="356870" y="6966307"/>
                  </a:cubicBezTo>
                  <a:cubicBezTo>
                    <a:pt x="394970" y="6965037"/>
                    <a:pt x="431800" y="6965037"/>
                    <a:pt x="457200" y="6966307"/>
                  </a:cubicBezTo>
                  <a:lnTo>
                    <a:pt x="461010" y="6966307"/>
                  </a:lnTo>
                  <a:lnTo>
                    <a:pt x="463550" y="6959957"/>
                  </a:lnTo>
                  <a:cubicBezTo>
                    <a:pt x="514350" y="6959957"/>
                    <a:pt x="563880" y="6958687"/>
                    <a:pt x="628650" y="6956147"/>
                  </a:cubicBezTo>
                  <a:lnTo>
                    <a:pt x="640080" y="6956147"/>
                  </a:lnTo>
                  <a:lnTo>
                    <a:pt x="638810" y="6953607"/>
                  </a:lnTo>
                  <a:lnTo>
                    <a:pt x="671830" y="6953607"/>
                  </a:lnTo>
                  <a:lnTo>
                    <a:pt x="671830" y="6948527"/>
                  </a:lnTo>
                  <a:cubicBezTo>
                    <a:pt x="694690" y="6948527"/>
                    <a:pt x="718820" y="6949797"/>
                    <a:pt x="745490" y="6951067"/>
                  </a:cubicBezTo>
                  <a:cubicBezTo>
                    <a:pt x="763270" y="6952337"/>
                    <a:pt x="781050" y="6952337"/>
                    <a:pt x="798830" y="6953607"/>
                  </a:cubicBezTo>
                  <a:lnTo>
                    <a:pt x="798830" y="6965037"/>
                  </a:lnTo>
                  <a:lnTo>
                    <a:pt x="1121368" y="6965037"/>
                  </a:lnTo>
                  <a:cubicBezTo>
                    <a:pt x="1217197" y="6965037"/>
                    <a:pt x="1307982" y="6963767"/>
                    <a:pt x="1403811" y="6962497"/>
                  </a:cubicBezTo>
                  <a:cubicBezTo>
                    <a:pt x="1610600" y="6959957"/>
                    <a:pt x="1807302" y="6957417"/>
                    <a:pt x="1988873" y="6961227"/>
                  </a:cubicBezTo>
                  <a:cubicBezTo>
                    <a:pt x="2074615" y="6959957"/>
                    <a:pt x="2140182" y="6959957"/>
                    <a:pt x="2195662" y="6961227"/>
                  </a:cubicBezTo>
                  <a:lnTo>
                    <a:pt x="2195662" y="6962497"/>
                  </a:lnTo>
                  <a:lnTo>
                    <a:pt x="2230967" y="6962497"/>
                  </a:lnTo>
                  <a:lnTo>
                    <a:pt x="2362102" y="6965037"/>
                  </a:lnTo>
                  <a:lnTo>
                    <a:pt x="2362102" y="6961227"/>
                  </a:lnTo>
                  <a:cubicBezTo>
                    <a:pt x="2417582" y="6961227"/>
                    <a:pt x="2478106" y="6959957"/>
                    <a:pt x="2543672" y="6959957"/>
                  </a:cubicBezTo>
                  <a:lnTo>
                    <a:pt x="2589065" y="6966307"/>
                  </a:lnTo>
                  <a:lnTo>
                    <a:pt x="2619327" y="6966307"/>
                  </a:lnTo>
                  <a:cubicBezTo>
                    <a:pt x="2684894" y="6967577"/>
                    <a:pt x="2715156" y="6967577"/>
                    <a:pt x="2725244" y="6959957"/>
                  </a:cubicBezTo>
                  <a:lnTo>
                    <a:pt x="2725244" y="6957417"/>
                  </a:lnTo>
                  <a:cubicBezTo>
                    <a:pt x="2750462" y="6956147"/>
                    <a:pt x="2775680" y="6956147"/>
                    <a:pt x="2795854" y="6954877"/>
                  </a:cubicBezTo>
                  <a:cubicBezTo>
                    <a:pt x="2846291" y="6959957"/>
                    <a:pt x="2911858" y="6958687"/>
                    <a:pt x="2987512" y="6958687"/>
                  </a:cubicBezTo>
                  <a:cubicBezTo>
                    <a:pt x="3063167" y="6957417"/>
                    <a:pt x="3143865" y="6957417"/>
                    <a:pt x="3199345" y="6962497"/>
                  </a:cubicBezTo>
                  <a:lnTo>
                    <a:pt x="3204389" y="6963767"/>
                  </a:lnTo>
                  <a:lnTo>
                    <a:pt x="3214476" y="6963767"/>
                  </a:lnTo>
                  <a:cubicBezTo>
                    <a:pt x="3239694" y="6962497"/>
                    <a:pt x="3340567" y="6961227"/>
                    <a:pt x="3436396" y="6959957"/>
                  </a:cubicBezTo>
                  <a:cubicBezTo>
                    <a:pt x="3527181" y="6958687"/>
                    <a:pt x="3628054" y="6957417"/>
                    <a:pt x="3708752" y="6956147"/>
                  </a:cubicBezTo>
                  <a:cubicBezTo>
                    <a:pt x="3723883" y="6958687"/>
                    <a:pt x="3759189" y="6959957"/>
                    <a:pt x="3789450" y="6959957"/>
                  </a:cubicBezTo>
                  <a:cubicBezTo>
                    <a:pt x="3905454" y="6958687"/>
                    <a:pt x="4036588" y="6957417"/>
                    <a:pt x="4197984" y="6957417"/>
                  </a:cubicBezTo>
                  <a:lnTo>
                    <a:pt x="4203029" y="6958687"/>
                  </a:lnTo>
                  <a:lnTo>
                    <a:pt x="4228247" y="6957417"/>
                  </a:lnTo>
                  <a:cubicBezTo>
                    <a:pt x="4334163" y="6957417"/>
                    <a:pt x="4440079" y="6958687"/>
                    <a:pt x="4545995" y="6958687"/>
                  </a:cubicBezTo>
                  <a:lnTo>
                    <a:pt x="4545995" y="6961227"/>
                  </a:lnTo>
                  <a:lnTo>
                    <a:pt x="4631737" y="6958687"/>
                  </a:lnTo>
                  <a:lnTo>
                    <a:pt x="4672086" y="6958687"/>
                  </a:lnTo>
                  <a:cubicBezTo>
                    <a:pt x="4919225" y="6959957"/>
                    <a:pt x="5176449" y="6961227"/>
                    <a:pt x="5438719" y="6961227"/>
                  </a:cubicBezTo>
                  <a:lnTo>
                    <a:pt x="5448806" y="6961227"/>
                  </a:lnTo>
                  <a:lnTo>
                    <a:pt x="5463937" y="6956147"/>
                  </a:lnTo>
                  <a:lnTo>
                    <a:pt x="5463937" y="6951067"/>
                  </a:lnTo>
                  <a:lnTo>
                    <a:pt x="5474024" y="6951067"/>
                  </a:lnTo>
                  <a:lnTo>
                    <a:pt x="5786729" y="6962497"/>
                  </a:lnTo>
                  <a:cubicBezTo>
                    <a:pt x="5832122" y="6962497"/>
                    <a:pt x="5857340" y="6959957"/>
                    <a:pt x="5887602" y="6958687"/>
                  </a:cubicBezTo>
                  <a:cubicBezTo>
                    <a:pt x="5932994" y="6956147"/>
                    <a:pt x="5973344" y="6952337"/>
                    <a:pt x="6104479" y="6957417"/>
                  </a:cubicBezTo>
                  <a:lnTo>
                    <a:pt x="6104479" y="6954877"/>
                  </a:lnTo>
                  <a:lnTo>
                    <a:pt x="6417183" y="6954877"/>
                  </a:lnTo>
                  <a:cubicBezTo>
                    <a:pt x="6785369" y="6954877"/>
                    <a:pt x="7209034" y="6954877"/>
                    <a:pt x="7536870" y="6959957"/>
                  </a:cubicBezTo>
                  <a:lnTo>
                    <a:pt x="7673048" y="6961227"/>
                  </a:lnTo>
                  <a:lnTo>
                    <a:pt x="7617568" y="6954877"/>
                  </a:lnTo>
                  <a:lnTo>
                    <a:pt x="7647830" y="6954877"/>
                  </a:lnTo>
                  <a:cubicBezTo>
                    <a:pt x="7773921" y="6957417"/>
                    <a:pt x="7822545" y="6958687"/>
                    <a:pt x="7830165" y="6954877"/>
                  </a:cubicBezTo>
                  <a:lnTo>
                    <a:pt x="7830165" y="6956147"/>
                  </a:lnTo>
                  <a:cubicBezTo>
                    <a:pt x="7831435" y="6956147"/>
                    <a:pt x="7831435" y="6956147"/>
                    <a:pt x="7832705" y="6954877"/>
                  </a:cubicBezTo>
                  <a:cubicBezTo>
                    <a:pt x="7833975" y="6954877"/>
                    <a:pt x="7835245" y="6956147"/>
                    <a:pt x="7837785" y="6956147"/>
                  </a:cubicBezTo>
                  <a:lnTo>
                    <a:pt x="7837785" y="6962497"/>
                  </a:lnTo>
                  <a:cubicBezTo>
                    <a:pt x="7873345" y="6961227"/>
                    <a:pt x="7902555" y="6961227"/>
                    <a:pt x="7927955" y="6962497"/>
                  </a:cubicBezTo>
                  <a:cubicBezTo>
                    <a:pt x="7957165" y="6963767"/>
                    <a:pt x="7983835" y="6963767"/>
                    <a:pt x="8011775" y="6961227"/>
                  </a:cubicBezTo>
                  <a:cubicBezTo>
                    <a:pt x="8013045" y="6962497"/>
                    <a:pt x="8014315" y="6965037"/>
                    <a:pt x="8018125" y="6966307"/>
                  </a:cubicBezTo>
                  <a:lnTo>
                    <a:pt x="8020665" y="6966307"/>
                  </a:lnTo>
                  <a:cubicBezTo>
                    <a:pt x="8024475" y="6966307"/>
                    <a:pt x="8027015" y="6965037"/>
                    <a:pt x="8029555" y="6965037"/>
                  </a:cubicBezTo>
                  <a:lnTo>
                    <a:pt x="8029555" y="6970117"/>
                  </a:lnTo>
                  <a:cubicBezTo>
                    <a:pt x="8098135" y="6970117"/>
                    <a:pt x="8119725" y="6962497"/>
                    <a:pt x="8129885" y="6956147"/>
                  </a:cubicBezTo>
                  <a:cubicBezTo>
                    <a:pt x="8184495" y="6957417"/>
                    <a:pt x="8232755" y="6959957"/>
                    <a:pt x="8279745" y="6963767"/>
                  </a:cubicBezTo>
                  <a:lnTo>
                    <a:pt x="8279745" y="6958687"/>
                  </a:lnTo>
                  <a:lnTo>
                    <a:pt x="8297525" y="6958687"/>
                  </a:lnTo>
                  <a:lnTo>
                    <a:pt x="8297525" y="6954877"/>
                  </a:lnTo>
                  <a:lnTo>
                    <a:pt x="8372455" y="6954877"/>
                  </a:lnTo>
                  <a:lnTo>
                    <a:pt x="8419445" y="6957417"/>
                  </a:lnTo>
                  <a:lnTo>
                    <a:pt x="8420715" y="6957417"/>
                  </a:lnTo>
                  <a:cubicBezTo>
                    <a:pt x="8430875" y="6953607"/>
                    <a:pt x="8465165" y="6953607"/>
                    <a:pt x="8496915" y="6953607"/>
                  </a:cubicBezTo>
                  <a:cubicBezTo>
                    <a:pt x="8524855" y="6953607"/>
                    <a:pt x="8550255" y="6953607"/>
                    <a:pt x="8561685" y="6951067"/>
                  </a:cubicBezTo>
                  <a:lnTo>
                    <a:pt x="8625185" y="6951067"/>
                  </a:lnTo>
                  <a:lnTo>
                    <a:pt x="8625185" y="6944717"/>
                  </a:lnTo>
                  <a:lnTo>
                    <a:pt x="8641695" y="6944717"/>
                  </a:lnTo>
                  <a:lnTo>
                    <a:pt x="8641695" y="6938367"/>
                  </a:lnTo>
                  <a:cubicBezTo>
                    <a:pt x="8641695" y="6928207"/>
                    <a:pt x="8641695" y="6916777"/>
                    <a:pt x="8642965" y="6904077"/>
                  </a:cubicBezTo>
                  <a:lnTo>
                    <a:pt x="8642965" y="6891377"/>
                  </a:lnTo>
                  <a:cubicBezTo>
                    <a:pt x="8642965" y="6881217"/>
                    <a:pt x="8642965" y="6873597"/>
                    <a:pt x="8644235" y="6864707"/>
                  </a:cubicBezTo>
                  <a:lnTo>
                    <a:pt x="8645505" y="6848197"/>
                  </a:lnTo>
                  <a:cubicBezTo>
                    <a:pt x="8649315" y="6784697"/>
                    <a:pt x="8648045" y="6770727"/>
                    <a:pt x="8648045" y="6756757"/>
                  </a:cubicBezTo>
                  <a:cubicBezTo>
                    <a:pt x="8646775" y="6742787"/>
                    <a:pt x="8646775" y="6730087"/>
                    <a:pt x="8650585" y="6667857"/>
                  </a:cubicBezTo>
                  <a:lnTo>
                    <a:pt x="8651855" y="6650077"/>
                  </a:lnTo>
                  <a:lnTo>
                    <a:pt x="8640425" y="6662777"/>
                  </a:lnTo>
                  <a:cubicBezTo>
                    <a:pt x="8639155" y="6650077"/>
                    <a:pt x="8641695" y="6622137"/>
                    <a:pt x="8642965" y="6600547"/>
                  </a:cubicBezTo>
                  <a:cubicBezTo>
                    <a:pt x="8645505" y="6567527"/>
                    <a:pt x="8649315" y="6529427"/>
                    <a:pt x="8646775" y="6495137"/>
                  </a:cubicBezTo>
                  <a:lnTo>
                    <a:pt x="8655665" y="6523077"/>
                  </a:lnTo>
                  <a:lnTo>
                    <a:pt x="8654395" y="6476087"/>
                  </a:lnTo>
                  <a:cubicBezTo>
                    <a:pt x="8654395" y="6460847"/>
                    <a:pt x="8653125" y="6444337"/>
                    <a:pt x="8653125" y="6427827"/>
                  </a:cubicBezTo>
                  <a:cubicBezTo>
                    <a:pt x="8655665" y="6415127"/>
                    <a:pt x="8658205" y="6402427"/>
                    <a:pt x="8659475" y="6392267"/>
                  </a:cubicBezTo>
                  <a:lnTo>
                    <a:pt x="8664555" y="6392267"/>
                  </a:lnTo>
                  <a:cubicBezTo>
                    <a:pt x="8668365" y="6340197"/>
                    <a:pt x="8667095" y="6336387"/>
                    <a:pt x="8663285" y="6332577"/>
                  </a:cubicBezTo>
                  <a:cubicBezTo>
                    <a:pt x="8662015" y="6331307"/>
                    <a:pt x="8659475" y="6330037"/>
                    <a:pt x="8658205" y="6330037"/>
                  </a:cubicBezTo>
                  <a:cubicBezTo>
                    <a:pt x="8656935" y="6327497"/>
                    <a:pt x="8655665" y="6321147"/>
                    <a:pt x="8655665" y="6304637"/>
                  </a:cubicBezTo>
                  <a:cubicBezTo>
                    <a:pt x="8656935" y="6304637"/>
                    <a:pt x="8658205" y="6304637"/>
                    <a:pt x="8660745" y="6303367"/>
                  </a:cubicBezTo>
                  <a:cubicBezTo>
                    <a:pt x="8665825" y="6300827"/>
                    <a:pt x="8667095" y="6294477"/>
                    <a:pt x="8667095" y="6267807"/>
                  </a:cubicBezTo>
                  <a:cubicBezTo>
                    <a:pt x="8668365" y="6257647"/>
                    <a:pt x="8667095" y="6232247"/>
                    <a:pt x="8664555" y="6200497"/>
                  </a:cubicBezTo>
                  <a:cubicBezTo>
                    <a:pt x="8663285" y="6180177"/>
                    <a:pt x="8662015" y="6157317"/>
                    <a:pt x="8660745" y="6134457"/>
                  </a:cubicBezTo>
                  <a:lnTo>
                    <a:pt x="8660745" y="6111597"/>
                  </a:lnTo>
                  <a:cubicBezTo>
                    <a:pt x="8665825" y="6100155"/>
                    <a:pt x="8667095" y="6050694"/>
                    <a:pt x="8665825" y="5906113"/>
                  </a:cubicBezTo>
                  <a:lnTo>
                    <a:pt x="8662015" y="5906113"/>
                  </a:lnTo>
                  <a:lnTo>
                    <a:pt x="8662015" y="5887090"/>
                  </a:lnTo>
                  <a:lnTo>
                    <a:pt x="8653125" y="5883285"/>
                  </a:lnTo>
                  <a:lnTo>
                    <a:pt x="8653125" y="5830019"/>
                  </a:lnTo>
                  <a:lnTo>
                    <a:pt x="8659475" y="5830019"/>
                  </a:lnTo>
                  <a:lnTo>
                    <a:pt x="8655665" y="5677829"/>
                  </a:lnTo>
                  <a:lnTo>
                    <a:pt x="8655665" y="5655000"/>
                  </a:lnTo>
                  <a:cubicBezTo>
                    <a:pt x="8658205" y="5514225"/>
                    <a:pt x="8662015" y="5369645"/>
                    <a:pt x="8655665" y="5270722"/>
                  </a:cubicBezTo>
                  <a:cubicBezTo>
                    <a:pt x="8655665" y="5263113"/>
                    <a:pt x="8655665" y="5259308"/>
                    <a:pt x="8656935" y="5255503"/>
                  </a:cubicBezTo>
                  <a:lnTo>
                    <a:pt x="8659475" y="5251699"/>
                  </a:lnTo>
                  <a:lnTo>
                    <a:pt x="8659475" y="5236479"/>
                  </a:lnTo>
                  <a:cubicBezTo>
                    <a:pt x="8658205" y="5198432"/>
                    <a:pt x="8658205" y="5141361"/>
                    <a:pt x="8656935" y="5080485"/>
                  </a:cubicBezTo>
                  <a:cubicBezTo>
                    <a:pt x="8655665" y="4958734"/>
                    <a:pt x="8653125" y="4821763"/>
                    <a:pt x="8650585" y="4757083"/>
                  </a:cubicBezTo>
                  <a:cubicBezTo>
                    <a:pt x="8650585" y="4749474"/>
                    <a:pt x="8651855" y="4741864"/>
                    <a:pt x="8651855" y="4738059"/>
                  </a:cubicBezTo>
                  <a:cubicBezTo>
                    <a:pt x="8651855" y="4734254"/>
                    <a:pt x="8651855" y="4730450"/>
                    <a:pt x="8653125" y="4730450"/>
                  </a:cubicBezTo>
                  <a:lnTo>
                    <a:pt x="8648045" y="4722840"/>
                  </a:lnTo>
                  <a:lnTo>
                    <a:pt x="8654395" y="4726645"/>
                  </a:lnTo>
                  <a:lnTo>
                    <a:pt x="8655665" y="4722840"/>
                  </a:lnTo>
                  <a:lnTo>
                    <a:pt x="8655665" y="4719035"/>
                  </a:lnTo>
                  <a:cubicBezTo>
                    <a:pt x="8662015" y="4631526"/>
                    <a:pt x="8659475" y="4448899"/>
                    <a:pt x="8656935" y="4285295"/>
                  </a:cubicBezTo>
                  <a:cubicBezTo>
                    <a:pt x="8655665" y="4163544"/>
                    <a:pt x="8653125" y="4011354"/>
                    <a:pt x="8656935" y="3980916"/>
                  </a:cubicBezTo>
                  <a:lnTo>
                    <a:pt x="8660745" y="3980916"/>
                  </a:lnTo>
                  <a:lnTo>
                    <a:pt x="8659475" y="3687952"/>
                  </a:lnTo>
                  <a:lnTo>
                    <a:pt x="8665825" y="3687952"/>
                  </a:lnTo>
                  <a:cubicBezTo>
                    <a:pt x="8665825" y="3657514"/>
                    <a:pt x="8667095" y="3623271"/>
                    <a:pt x="8667095" y="3592833"/>
                  </a:cubicBezTo>
                  <a:lnTo>
                    <a:pt x="8668365" y="3600442"/>
                  </a:lnTo>
                  <a:lnTo>
                    <a:pt x="8667095" y="3550982"/>
                  </a:lnTo>
                  <a:lnTo>
                    <a:pt x="8667095" y="3543372"/>
                  </a:lnTo>
                  <a:lnTo>
                    <a:pt x="8663285" y="3258016"/>
                  </a:lnTo>
                  <a:lnTo>
                    <a:pt x="8655665" y="3258016"/>
                  </a:lnTo>
                  <a:cubicBezTo>
                    <a:pt x="8654395" y="3238993"/>
                    <a:pt x="8654395" y="3219969"/>
                    <a:pt x="8653125" y="3204750"/>
                  </a:cubicBezTo>
                  <a:lnTo>
                    <a:pt x="8654395" y="3208555"/>
                  </a:lnTo>
                  <a:lnTo>
                    <a:pt x="8655665" y="3147679"/>
                  </a:lnTo>
                  <a:cubicBezTo>
                    <a:pt x="8656935" y="3086803"/>
                    <a:pt x="8656935" y="3037342"/>
                    <a:pt x="8656935" y="2991685"/>
                  </a:cubicBezTo>
                  <a:cubicBezTo>
                    <a:pt x="8659475" y="2968857"/>
                    <a:pt x="8662015" y="2946028"/>
                    <a:pt x="8663285" y="2919395"/>
                  </a:cubicBezTo>
                  <a:lnTo>
                    <a:pt x="8664555" y="2907981"/>
                  </a:lnTo>
                  <a:lnTo>
                    <a:pt x="8660745" y="2900371"/>
                  </a:lnTo>
                  <a:cubicBezTo>
                    <a:pt x="8660745" y="2896567"/>
                    <a:pt x="8658205" y="2881348"/>
                    <a:pt x="8656935" y="2812862"/>
                  </a:cubicBezTo>
                  <a:cubicBezTo>
                    <a:pt x="8656935" y="2721549"/>
                    <a:pt x="8654395" y="2649259"/>
                    <a:pt x="8650585" y="2527507"/>
                  </a:cubicBezTo>
                  <a:lnTo>
                    <a:pt x="8660745" y="2417170"/>
                  </a:lnTo>
                  <a:cubicBezTo>
                    <a:pt x="8664555" y="2375318"/>
                    <a:pt x="8664555" y="2363903"/>
                    <a:pt x="8664555" y="2344880"/>
                  </a:cubicBezTo>
                  <a:cubicBezTo>
                    <a:pt x="8664555" y="2329661"/>
                    <a:pt x="8664555" y="2306832"/>
                    <a:pt x="8668365" y="2242152"/>
                  </a:cubicBezTo>
                  <a:lnTo>
                    <a:pt x="8664555" y="2238347"/>
                  </a:lnTo>
                  <a:cubicBezTo>
                    <a:pt x="8663285" y="2215519"/>
                    <a:pt x="8663285" y="2128010"/>
                    <a:pt x="8663285" y="2070939"/>
                  </a:cubicBezTo>
                  <a:cubicBezTo>
                    <a:pt x="8663285" y="1956796"/>
                    <a:pt x="8663285" y="1914944"/>
                    <a:pt x="8660745" y="1903530"/>
                  </a:cubicBezTo>
                  <a:cubicBezTo>
                    <a:pt x="8663285" y="1850264"/>
                    <a:pt x="8664555" y="1800802"/>
                    <a:pt x="8664555" y="1747536"/>
                  </a:cubicBezTo>
                  <a:cubicBezTo>
                    <a:pt x="8664555" y="1686660"/>
                    <a:pt x="8664555" y="1621980"/>
                    <a:pt x="8669635" y="1542080"/>
                  </a:cubicBezTo>
                  <a:close/>
                  <a:moveTo>
                    <a:pt x="27940" y="495300"/>
                  </a:moveTo>
                  <a:lnTo>
                    <a:pt x="27940" y="488950"/>
                  </a:lnTo>
                  <a:lnTo>
                    <a:pt x="29210" y="488950"/>
                  </a:lnTo>
                  <a:cubicBezTo>
                    <a:pt x="27940" y="491490"/>
                    <a:pt x="27940" y="492760"/>
                    <a:pt x="27940" y="495300"/>
                  </a:cubicBezTo>
                  <a:close/>
                  <a:moveTo>
                    <a:pt x="38100" y="6352897"/>
                  </a:moveTo>
                  <a:cubicBezTo>
                    <a:pt x="38100" y="6349087"/>
                    <a:pt x="36830" y="6346547"/>
                    <a:pt x="36830" y="6344007"/>
                  </a:cubicBezTo>
                  <a:lnTo>
                    <a:pt x="38100" y="6344007"/>
                  </a:lnTo>
                  <a:lnTo>
                    <a:pt x="38100" y="6352897"/>
                  </a:lnTo>
                  <a:close/>
                  <a:moveTo>
                    <a:pt x="8594705" y="546100"/>
                  </a:moveTo>
                  <a:lnTo>
                    <a:pt x="8595975" y="577850"/>
                  </a:lnTo>
                  <a:lnTo>
                    <a:pt x="8587085" y="563880"/>
                  </a:lnTo>
                  <a:lnTo>
                    <a:pt x="8589625" y="591820"/>
                  </a:lnTo>
                  <a:cubicBezTo>
                    <a:pt x="8594705" y="647700"/>
                    <a:pt x="8593435" y="669290"/>
                    <a:pt x="8592165" y="718820"/>
                  </a:cubicBezTo>
                  <a:lnTo>
                    <a:pt x="8590895" y="741680"/>
                  </a:lnTo>
                  <a:lnTo>
                    <a:pt x="8588355" y="762000"/>
                  </a:lnTo>
                  <a:cubicBezTo>
                    <a:pt x="8585815" y="786130"/>
                    <a:pt x="8585815" y="817880"/>
                    <a:pt x="8587085" y="843280"/>
                  </a:cubicBezTo>
                  <a:lnTo>
                    <a:pt x="8583275" y="843280"/>
                  </a:lnTo>
                  <a:lnTo>
                    <a:pt x="8583275" y="937127"/>
                  </a:lnTo>
                  <a:lnTo>
                    <a:pt x="8587085" y="937127"/>
                  </a:lnTo>
                  <a:lnTo>
                    <a:pt x="8592165" y="1150192"/>
                  </a:lnTo>
                  <a:lnTo>
                    <a:pt x="8587085" y="1150192"/>
                  </a:lnTo>
                  <a:cubicBezTo>
                    <a:pt x="8587085" y="1169216"/>
                    <a:pt x="8587085" y="1184435"/>
                    <a:pt x="8588355" y="1203458"/>
                  </a:cubicBezTo>
                  <a:lnTo>
                    <a:pt x="8579465" y="1203458"/>
                  </a:lnTo>
                  <a:lnTo>
                    <a:pt x="8579465" y="1211068"/>
                  </a:lnTo>
                  <a:lnTo>
                    <a:pt x="8584545" y="1515447"/>
                  </a:lnTo>
                  <a:cubicBezTo>
                    <a:pt x="8583275" y="1526861"/>
                    <a:pt x="8583275" y="1545885"/>
                    <a:pt x="8582005" y="1572518"/>
                  </a:cubicBezTo>
                  <a:cubicBezTo>
                    <a:pt x="8580735" y="1595346"/>
                    <a:pt x="8579465" y="1629589"/>
                    <a:pt x="8578195" y="1637198"/>
                  </a:cubicBezTo>
                  <a:lnTo>
                    <a:pt x="8576925" y="1637198"/>
                  </a:lnTo>
                  <a:cubicBezTo>
                    <a:pt x="8575655" y="1720903"/>
                    <a:pt x="8576925" y="1819826"/>
                    <a:pt x="8579465" y="1926358"/>
                  </a:cubicBezTo>
                  <a:cubicBezTo>
                    <a:pt x="8582005" y="2048110"/>
                    <a:pt x="8584545" y="2177471"/>
                    <a:pt x="8582005" y="2299223"/>
                  </a:cubicBezTo>
                  <a:lnTo>
                    <a:pt x="8582005" y="2306832"/>
                  </a:lnTo>
                  <a:cubicBezTo>
                    <a:pt x="8583275" y="2318246"/>
                    <a:pt x="8583275" y="2348684"/>
                    <a:pt x="8584545" y="2386731"/>
                  </a:cubicBezTo>
                  <a:cubicBezTo>
                    <a:pt x="8584545" y="2447607"/>
                    <a:pt x="8583275" y="2504678"/>
                    <a:pt x="8583275" y="2565554"/>
                  </a:cubicBezTo>
                  <a:cubicBezTo>
                    <a:pt x="8582005" y="2713939"/>
                    <a:pt x="8579465" y="2869933"/>
                    <a:pt x="8584545" y="3056365"/>
                  </a:cubicBezTo>
                  <a:lnTo>
                    <a:pt x="8575655" y="3204750"/>
                  </a:lnTo>
                  <a:lnTo>
                    <a:pt x="8575655" y="3208555"/>
                  </a:lnTo>
                  <a:cubicBezTo>
                    <a:pt x="8575655" y="3265626"/>
                    <a:pt x="8576925" y="3284649"/>
                    <a:pt x="8583275" y="3288454"/>
                  </a:cubicBezTo>
                  <a:cubicBezTo>
                    <a:pt x="8585815" y="3288454"/>
                    <a:pt x="8587085" y="3288454"/>
                    <a:pt x="8589625" y="3280845"/>
                  </a:cubicBezTo>
                  <a:cubicBezTo>
                    <a:pt x="8589625" y="3299869"/>
                    <a:pt x="8589625" y="3318892"/>
                    <a:pt x="8590895" y="3349330"/>
                  </a:cubicBezTo>
                  <a:cubicBezTo>
                    <a:pt x="8592165" y="3429229"/>
                    <a:pt x="8590895" y="3459667"/>
                    <a:pt x="8590895" y="3474886"/>
                  </a:cubicBezTo>
                  <a:cubicBezTo>
                    <a:pt x="8589625" y="3474886"/>
                    <a:pt x="8588355" y="3474886"/>
                    <a:pt x="8585815" y="3478691"/>
                  </a:cubicBezTo>
                  <a:cubicBezTo>
                    <a:pt x="8582005" y="3486301"/>
                    <a:pt x="8580735" y="3501519"/>
                    <a:pt x="8580735" y="3520543"/>
                  </a:cubicBezTo>
                  <a:lnTo>
                    <a:pt x="8582005" y="3547176"/>
                  </a:lnTo>
                  <a:cubicBezTo>
                    <a:pt x="8585815" y="3630881"/>
                    <a:pt x="8589625" y="3741218"/>
                    <a:pt x="8589625" y="3866774"/>
                  </a:cubicBezTo>
                  <a:lnTo>
                    <a:pt x="8588355" y="3866774"/>
                  </a:lnTo>
                  <a:lnTo>
                    <a:pt x="8588355" y="3847751"/>
                  </a:lnTo>
                  <a:cubicBezTo>
                    <a:pt x="8587085" y="3767851"/>
                    <a:pt x="8585815" y="3760242"/>
                    <a:pt x="8579465" y="3760242"/>
                  </a:cubicBezTo>
                  <a:cubicBezTo>
                    <a:pt x="8571845" y="3760242"/>
                    <a:pt x="8571845" y="3775461"/>
                    <a:pt x="8569305" y="3843945"/>
                  </a:cubicBezTo>
                  <a:lnTo>
                    <a:pt x="8568035" y="3855360"/>
                  </a:lnTo>
                  <a:lnTo>
                    <a:pt x="8571845" y="3862969"/>
                  </a:lnTo>
                  <a:cubicBezTo>
                    <a:pt x="8578195" y="3885798"/>
                    <a:pt x="8578195" y="4057011"/>
                    <a:pt x="8578195" y="4186372"/>
                  </a:cubicBezTo>
                  <a:cubicBezTo>
                    <a:pt x="8578195" y="4410852"/>
                    <a:pt x="8580735" y="4502165"/>
                    <a:pt x="8587085" y="4528798"/>
                  </a:cubicBezTo>
                  <a:lnTo>
                    <a:pt x="8585815" y="4563041"/>
                  </a:lnTo>
                  <a:lnTo>
                    <a:pt x="8583275" y="4563041"/>
                  </a:lnTo>
                  <a:cubicBezTo>
                    <a:pt x="8579465" y="4673378"/>
                    <a:pt x="8582005" y="4715231"/>
                    <a:pt x="8585815" y="4764692"/>
                  </a:cubicBezTo>
                  <a:cubicBezTo>
                    <a:pt x="8589625" y="4810349"/>
                    <a:pt x="8593435" y="4863615"/>
                    <a:pt x="8592165" y="5000586"/>
                  </a:cubicBezTo>
                  <a:cubicBezTo>
                    <a:pt x="8590895" y="5050048"/>
                    <a:pt x="8590895" y="5084290"/>
                    <a:pt x="8589625" y="5099509"/>
                  </a:cubicBezTo>
                  <a:lnTo>
                    <a:pt x="8585815" y="5099509"/>
                  </a:lnTo>
                  <a:lnTo>
                    <a:pt x="8589625" y="5312574"/>
                  </a:lnTo>
                  <a:lnTo>
                    <a:pt x="8589625" y="5323988"/>
                  </a:lnTo>
                  <a:lnTo>
                    <a:pt x="8587085" y="5323988"/>
                  </a:lnTo>
                  <a:lnTo>
                    <a:pt x="8588355" y="5556077"/>
                  </a:lnTo>
                  <a:lnTo>
                    <a:pt x="8583275" y="5529444"/>
                  </a:lnTo>
                  <a:lnTo>
                    <a:pt x="8588355" y="5624563"/>
                  </a:lnTo>
                  <a:cubicBezTo>
                    <a:pt x="8589625" y="5651196"/>
                    <a:pt x="8592165" y="5696853"/>
                    <a:pt x="8593435" y="5738705"/>
                  </a:cubicBezTo>
                  <a:lnTo>
                    <a:pt x="8589625" y="5780557"/>
                  </a:lnTo>
                  <a:cubicBezTo>
                    <a:pt x="8580735" y="5868065"/>
                    <a:pt x="8582005" y="5909918"/>
                    <a:pt x="8583275" y="5974598"/>
                  </a:cubicBezTo>
                  <a:cubicBezTo>
                    <a:pt x="8584545" y="6001231"/>
                    <a:pt x="8584545" y="6031669"/>
                    <a:pt x="8585815" y="6073522"/>
                  </a:cubicBezTo>
                  <a:lnTo>
                    <a:pt x="8580735" y="6114137"/>
                  </a:lnTo>
                  <a:cubicBezTo>
                    <a:pt x="8579465" y="6117947"/>
                    <a:pt x="8579465" y="6120487"/>
                    <a:pt x="8578195" y="6124297"/>
                  </a:cubicBezTo>
                  <a:lnTo>
                    <a:pt x="8585815" y="6124297"/>
                  </a:lnTo>
                  <a:lnTo>
                    <a:pt x="8585815" y="6134457"/>
                  </a:lnTo>
                  <a:lnTo>
                    <a:pt x="8580735" y="6134457"/>
                  </a:lnTo>
                  <a:cubicBezTo>
                    <a:pt x="8578195" y="6147157"/>
                    <a:pt x="8576925" y="6168747"/>
                    <a:pt x="8575655" y="6196687"/>
                  </a:cubicBezTo>
                  <a:cubicBezTo>
                    <a:pt x="8574385" y="6217007"/>
                    <a:pt x="8574385" y="6238597"/>
                    <a:pt x="8571845" y="6263997"/>
                  </a:cubicBezTo>
                  <a:lnTo>
                    <a:pt x="8584545" y="6265267"/>
                  </a:lnTo>
                  <a:cubicBezTo>
                    <a:pt x="8585815" y="6262727"/>
                    <a:pt x="8585815" y="6256377"/>
                    <a:pt x="8587085" y="6250027"/>
                  </a:cubicBezTo>
                  <a:lnTo>
                    <a:pt x="8590895" y="6250027"/>
                  </a:lnTo>
                  <a:cubicBezTo>
                    <a:pt x="8590895" y="6257647"/>
                    <a:pt x="8592165" y="6266537"/>
                    <a:pt x="8593435" y="6275427"/>
                  </a:cubicBezTo>
                  <a:cubicBezTo>
                    <a:pt x="8588355" y="6281777"/>
                    <a:pt x="8588355" y="6299557"/>
                    <a:pt x="8589625" y="6337657"/>
                  </a:cubicBezTo>
                  <a:lnTo>
                    <a:pt x="8589625" y="6347817"/>
                  </a:lnTo>
                  <a:lnTo>
                    <a:pt x="8580735" y="6345277"/>
                  </a:lnTo>
                  <a:lnTo>
                    <a:pt x="8580735" y="6355437"/>
                  </a:lnTo>
                  <a:cubicBezTo>
                    <a:pt x="8582005" y="6385917"/>
                    <a:pt x="8584545" y="6394807"/>
                    <a:pt x="8587085" y="6406237"/>
                  </a:cubicBezTo>
                  <a:cubicBezTo>
                    <a:pt x="8588355" y="6411317"/>
                    <a:pt x="8589625" y="6417667"/>
                    <a:pt x="8590895" y="6426557"/>
                  </a:cubicBezTo>
                  <a:cubicBezTo>
                    <a:pt x="8589625" y="6473547"/>
                    <a:pt x="8584545" y="6486247"/>
                    <a:pt x="8579465" y="6496407"/>
                  </a:cubicBezTo>
                  <a:lnTo>
                    <a:pt x="8578195" y="6498947"/>
                  </a:lnTo>
                  <a:lnTo>
                    <a:pt x="8578195" y="6501487"/>
                  </a:lnTo>
                  <a:cubicBezTo>
                    <a:pt x="8578195" y="6530697"/>
                    <a:pt x="8578195" y="6534507"/>
                    <a:pt x="8584545" y="6535777"/>
                  </a:cubicBezTo>
                  <a:cubicBezTo>
                    <a:pt x="8587085" y="6535777"/>
                    <a:pt x="8588355" y="6535777"/>
                    <a:pt x="8589625" y="6534507"/>
                  </a:cubicBezTo>
                  <a:lnTo>
                    <a:pt x="8589625" y="6542127"/>
                  </a:lnTo>
                  <a:cubicBezTo>
                    <a:pt x="8587085" y="6608167"/>
                    <a:pt x="8589625" y="6656427"/>
                    <a:pt x="8593435" y="6730087"/>
                  </a:cubicBezTo>
                  <a:lnTo>
                    <a:pt x="8594705" y="6742787"/>
                  </a:lnTo>
                  <a:cubicBezTo>
                    <a:pt x="8588355" y="6742787"/>
                    <a:pt x="8588355" y="6749137"/>
                    <a:pt x="8587085" y="6751677"/>
                  </a:cubicBezTo>
                  <a:lnTo>
                    <a:pt x="8587085" y="6752947"/>
                  </a:lnTo>
                  <a:lnTo>
                    <a:pt x="8590895" y="6778347"/>
                  </a:lnTo>
                  <a:lnTo>
                    <a:pt x="8588355" y="6774537"/>
                  </a:lnTo>
                  <a:lnTo>
                    <a:pt x="8589625" y="6802477"/>
                  </a:lnTo>
                  <a:cubicBezTo>
                    <a:pt x="8590895" y="6818987"/>
                    <a:pt x="8592165" y="6822797"/>
                    <a:pt x="8594705" y="6826607"/>
                  </a:cubicBezTo>
                  <a:cubicBezTo>
                    <a:pt x="8595975" y="6829147"/>
                    <a:pt x="8598515" y="6831687"/>
                    <a:pt x="8599785" y="6862167"/>
                  </a:cubicBezTo>
                  <a:lnTo>
                    <a:pt x="8599785" y="6864707"/>
                  </a:lnTo>
                  <a:cubicBezTo>
                    <a:pt x="8602325" y="6871057"/>
                    <a:pt x="8601055" y="6886297"/>
                    <a:pt x="8599785" y="6896457"/>
                  </a:cubicBezTo>
                  <a:lnTo>
                    <a:pt x="8585815" y="6895187"/>
                  </a:lnTo>
                  <a:lnTo>
                    <a:pt x="8560415" y="6892647"/>
                  </a:lnTo>
                  <a:cubicBezTo>
                    <a:pt x="8540095" y="6891377"/>
                    <a:pt x="8521045" y="6892647"/>
                    <a:pt x="8505805" y="6893917"/>
                  </a:cubicBezTo>
                  <a:lnTo>
                    <a:pt x="8505805" y="6890107"/>
                  </a:lnTo>
                  <a:lnTo>
                    <a:pt x="8500725" y="6887567"/>
                  </a:lnTo>
                  <a:lnTo>
                    <a:pt x="8453735" y="6891377"/>
                  </a:lnTo>
                  <a:cubicBezTo>
                    <a:pt x="8409285" y="6893917"/>
                    <a:pt x="8401665" y="6895187"/>
                    <a:pt x="8355945" y="6900267"/>
                  </a:cubicBezTo>
                  <a:cubicBezTo>
                    <a:pt x="8329275" y="6897727"/>
                    <a:pt x="8302605" y="6896457"/>
                    <a:pt x="8275935" y="6896457"/>
                  </a:cubicBezTo>
                  <a:lnTo>
                    <a:pt x="8261965" y="6896457"/>
                  </a:lnTo>
                  <a:cubicBezTo>
                    <a:pt x="8251805" y="6895187"/>
                    <a:pt x="8239105" y="6893917"/>
                    <a:pt x="8222595" y="6893917"/>
                  </a:cubicBezTo>
                  <a:lnTo>
                    <a:pt x="8222595" y="6896457"/>
                  </a:lnTo>
                  <a:lnTo>
                    <a:pt x="8220055" y="6896457"/>
                  </a:lnTo>
                  <a:cubicBezTo>
                    <a:pt x="8218785" y="6895187"/>
                    <a:pt x="8217515" y="6895187"/>
                    <a:pt x="8216245" y="6893917"/>
                  </a:cubicBezTo>
                  <a:lnTo>
                    <a:pt x="8213705" y="6893917"/>
                  </a:lnTo>
                  <a:cubicBezTo>
                    <a:pt x="8202275" y="6896457"/>
                    <a:pt x="8189575" y="6897727"/>
                    <a:pt x="8174335" y="6898997"/>
                  </a:cubicBezTo>
                  <a:lnTo>
                    <a:pt x="8156555" y="6891377"/>
                  </a:lnTo>
                  <a:lnTo>
                    <a:pt x="8150205" y="6896457"/>
                  </a:lnTo>
                  <a:lnTo>
                    <a:pt x="8034635" y="6891377"/>
                  </a:lnTo>
                  <a:cubicBezTo>
                    <a:pt x="8016855" y="6893917"/>
                    <a:pt x="7999075" y="6895187"/>
                    <a:pt x="7982565" y="6897727"/>
                  </a:cubicBezTo>
                  <a:cubicBezTo>
                    <a:pt x="7957165" y="6897727"/>
                    <a:pt x="7933035" y="6896457"/>
                    <a:pt x="7907635" y="6896457"/>
                  </a:cubicBezTo>
                  <a:lnTo>
                    <a:pt x="7907635" y="6891377"/>
                  </a:lnTo>
                  <a:lnTo>
                    <a:pt x="7856835" y="6895187"/>
                  </a:lnTo>
                  <a:cubicBezTo>
                    <a:pt x="7847945" y="6895187"/>
                    <a:pt x="7840325" y="6895187"/>
                    <a:pt x="7830165" y="6893917"/>
                  </a:cubicBezTo>
                  <a:lnTo>
                    <a:pt x="7830165" y="6892647"/>
                  </a:lnTo>
                  <a:cubicBezTo>
                    <a:pt x="7748704" y="6888837"/>
                    <a:pt x="7607482" y="6887567"/>
                    <a:pt x="7441042" y="6887567"/>
                  </a:cubicBezTo>
                  <a:lnTo>
                    <a:pt x="7325038" y="6887567"/>
                  </a:lnTo>
                  <a:lnTo>
                    <a:pt x="7370431" y="6892647"/>
                  </a:lnTo>
                  <a:cubicBezTo>
                    <a:pt x="7340170" y="6892647"/>
                    <a:pt x="7319994" y="6891377"/>
                    <a:pt x="7294776" y="6891377"/>
                  </a:cubicBezTo>
                  <a:cubicBezTo>
                    <a:pt x="7279646" y="6891377"/>
                    <a:pt x="7264515" y="6890107"/>
                    <a:pt x="7249384" y="6890107"/>
                  </a:cubicBezTo>
                  <a:lnTo>
                    <a:pt x="7239297" y="6890107"/>
                  </a:lnTo>
                  <a:cubicBezTo>
                    <a:pt x="7224166" y="6891377"/>
                    <a:pt x="7203991" y="6892647"/>
                    <a:pt x="7193904" y="6895187"/>
                  </a:cubicBezTo>
                  <a:lnTo>
                    <a:pt x="7193904" y="6893917"/>
                  </a:lnTo>
                  <a:cubicBezTo>
                    <a:pt x="7077901" y="6890107"/>
                    <a:pt x="6997202" y="6891377"/>
                    <a:pt x="6931635" y="6895187"/>
                  </a:cubicBezTo>
                  <a:lnTo>
                    <a:pt x="6921548" y="6895187"/>
                  </a:lnTo>
                  <a:cubicBezTo>
                    <a:pt x="6679454" y="6895187"/>
                    <a:pt x="6407097" y="6895187"/>
                    <a:pt x="6346574" y="6887567"/>
                  </a:cubicBezTo>
                  <a:lnTo>
                    <a:pt x="6336486" y="6887567"/>
                  </a:lnTo>
                  <a:cubicBezTo>
                    <a:pt x="6250744" y="6887567"/>
                    <a:pt x="6225526" y="6887567"/>
                    <a:pt x="6220483" y="6893917"/>
                  </a:cubicBezTo>
                  <a:lnTo>
                    <a:pt x="6180134" y="6893917"/>
                  </a:lnTo>
                  <a:lnTo>
                    <a:pt x="6114566" y="6890107"/>
                  </a:lnTo>
                  <a:lnTo>
                    <a:pt x="6054043" y="6895187"/>
                  </a:lnTo>
                  <a:cubicBezTo>
                    <a:pt x="6023781" y="6895187"/>
                    <a:pt x="5993519" y="6895187"/>
                    <a:pt x="5973344" y="6893917"/>
                  </a:cubicBezTo>
                  <a:lnTo>
                    <a:pt x="5973344" y="6885027"/>
                  </a:lnTo>
                  <a:cubicBezTo>
                    <a:pt x="5847254" y="6882487"/>
                    <a:pt x="5660639" y="6883757"/>
                    <a:pt x="5524461" y="6885027"/>
                  </a:cubicBezTo>
                  <a:cubicBezTo>
                    <a:pt x="5463938" y="6885027"/>
                    <a:pt x="5408457" y="6886297"/>
                    <a:pt x="5378195" y="6886297"/>
                  </a:cubicBezTo>
                  <a:lnTo>
                    <a:pt x="5378195" y="6888837"/>
                  </a:lnTo>
                  <a:lnTo>
                    <a:pt x="4964618" y="6888837"/>
                  </a:lnTo>
                  <a:lnTo>
                    <a:pt x="4964618" y="6886297"/>
                  </a:lnTo>
                  <a:cubicBezTo>
                    <a:pt x="4949487" y="6887567"/>
                    <a:pt x="4934356" y="6887567"/>
                    <a:pt x="4924269" y="6888837"/>
                  </a:cubicBezTo>
                  <a:lnTo>
                    <a:pt x="4788090" y="6888837"/>
                  </a:lnTo>
                  <a:cubicBezTo>
                    <a:pt x="4429993" y="6888837"/>
                    <a:pt x="4056764" y="6888837"/>
                    <a:pt x="3728928" y="6892647"/>
                  </a:cubicBezTo>
                  <a:lnTo>
                    <a:pt x="3708753" y="6892647"/>
                  </a:lnTo>
                  <a:cubicBezTo>
                    <a:pt x="3673447" y="6892647"/>
                    <a:pt x="3643186" y="6893917"/>
                    <a:pt x="3607881" y="6893917"/>
                  </a:cubicBezTo>
                  <a:lnTo>
                    <a:pt x="3436397" y="6896457"/>
                  </a:lnTo>
                  <a:lnTo>
                    <a:pt x="3471702" y="6898997"/>
                  </a:lnTo>
                  <a:lnTo>
                    <a:pt x="3396047" y="6898997"/>
                  </a:lnTo>
                  <a:cubicBezTo>
                    <a:pt x="3370830" y="6895187"/>
                    <a:pt x="3325437" y="6892647"/>
                    <a:pt x="3295175" y="6890107"/>
                  </a:cubicBezTo>
                  <a:lnTo>
                    <a:pt x="3290131" y="6896457"/>
                  </a:lnTo>
                  <a:lnTo>
                    <a:pt x="3285088" y="6891377"/>
                  </a:lnTo>
                  <a:cubicBezTo>
                    <a:pt x="3269957" y="6892647"/>
                    <a:pt x="3174128" y="6891377"/>
                    <a:pt x="3093429" y="6891377"/>
                  </a:cubicBezTo>
                  <a:lnTo>
                    <a:pt x="2861422" y="6891377"/>
                  </a:lnTo>
                  <a:lnTo>
                    <a:pt x="2861422" y="6895187"/>
                  </a:lnTo>
                  <a:cubicBezTo>
                    <a:pt x="2841248" y="6895187"/>
                    <a:pt x="2826117" y="6895187"/>
                    <a:pt x="2805942" y="6896457"/>
                  </a:cubicBezTo>
                  <a:lnTo>
                    <a:pt x="2800899" y="6896457"/>
                  </a:lnTo>
                  <a:cubicBezTo>
                    <a:pt x="2745419" y="6897727"/>
                    <a:pt x="2684895" y="6898997"/>
                    <a:pt x="2614284" y="6900267"/>
                  </a:cubicBezTo>
                  <a:cubicBezTo>
                    <a:pt x="2619328" y="6898997"/>
                    <a:pt x="2619328" y="6897727"/>
                    <a:pt x="2624372" y="6896457"/>
                  </a:cubicBezTo>
                  <a:cubicBezTo>
                    <a:pt x="2629415" y="6890107"/>
                    <a:pt x="2599154" y="6886297"/>
                    <a:pt x="2584023" y="6885027"/>
                  </a:cubicBezTo>
                  <a:lnTo>
                    <a:pt x="2573935" y="6885027"/>
                  </a:lnTo>
                  <a:cubicBezTo>
                    <a:pt x="2437757" y="6883757"/>
                    <a:pt x="2412539" y="6885027"/>
                    <a:pt x="2392365" y="6888837"/>
                  </a:cubicBezTo>
                  <a:cubicBezTo>
                    <a:pt x="2387321" y="6890107"/>
                    <a:pt x="2372190" y="6891377"/>
                    <a:pt x="2261230" y="6890107"/>
                  </a:cubicBezTo>
                  <a:lnTo>
                    <a:pt x="2251143" y="6890107"/>
                  </a:lnTo>
                  <a:cubicBezTo>
                    <a:pt x="2236012" y="6891377"/>
                    <a:pt x="2225925" y="6892647"/>
                    <a:pt x="2220881" y="6893917"/>
                  </a:cubicBezTo>
                  <a:cubicBezTo>
                    <a:pt x="2089747" y="6895187"/>
                    <a:pt x="2044354" y="6896457"/>
                    <a:pt x="2009048" y="6897727"/>
                  </a:cubicBezTo>
                  <a:lnTo>
                    <a:pt x="1882957" y="6895187"/>
                  </a:lnTo>
                  <a:cubicBezTo>
                    <a:pt x="1837565" y="6893917"/>
                    <a:pt x="1812347" y="6893917"/>
                    <a:pt x="1797216" y="6892647"/>
                  </a:cubicBezTo>
                  <a:lnTo>
                    <a:pt x="1797216" y="6883757"/>
                  </a:lnTo>
                  <a:lnTo>
                    <a:pt x="1197023" y="6881217"/>
                  </a:lnTo>
                  <a:lnTo>
                    <a:pt x="1212154" y="6886297"/>
                  </a:lnTo>
                  <a:cubicBezTo>
                    <a:pt x="1171805" y="6887567"/>
                    <a:pt x="1091107" y="6890107"/>
                    <a:pt x="1035627" y="6890107"/>
                  </a:cubicBezTo>
                  <a:cubicBezTo>
                    <a:pt x="1010409" y="6890107"/>
                    <a:pt x="985191" y="6891377"/>
                    <a:pt x="965016" y="6891377"/>
                  </a:cubicBezTo>
                  <a:lnTo>
                    <a:pt x="840740" y="6891377"/>
                  </a:lnTo>
                  <a:lnTo>
                    <a:pt x="840740" y="6887567"/>
                  </a:lnTo>
                  <a:lnTo>
                    <a:pt x="836930" y="6888837"/>
                  </a:lnTo>
                  <a:cubicBezTo>
                    <a:pt x="830580" y="6890107"/>
                    <a:pt x="805180" y="6891377"/>
                    <a:pt x="778510" y="6892647"/>
                  </a:cubicBezTo>
                  <a:lnTo>
                    <a:pt x="778510" y="6887567"/>
                  </a:lnTo>
                  <a:cubicBezTo>
                    <a:pt x="754380" y="6886297"/>
                    <a:pt x="734060" y="6887567"/>
                    <a:pt x="713740" y="6890107"/>
                  </a:cubicBezTo>
                  <a:cubicBezTo>
                    <a:pt x="687070" y="6892647"/>
                    <a:pt x="660400" y="6895187"/>
                    <a:pt x="623570" y="6890107"/>
                  </a:cubicBezTo>
                  <a:cubicBezTo>
                    <a:pt x="614680" y="6890107"/>
                    <a:pt x="601980" y="6887567"/>
                    <a:pt x="589280" y="6886297"/>
                  </a:cubicBezTo>
                  <a:cubicBezTo>
                    <a:pt x="561340" y="6882487"/>
                    <a:pt x="551180" y="6881217"/>
                    <a:pt x="546100" y="6886297"/>
                  </a:cubicBezTo>
                  <a:lnTo>
                    <a:pt x="544830" y="6887567"/>
                  </a:lnTo>
                  <a:cubicBezTo>
                    <a:pt x="537210" y="6887567"/>
                    <a:pt x="529590" y="6887567"/>
                    <a:pt x="520700" y="6888837"/>
                  </a:cubicBezTo>
                  <a:cubicBezTo>
                    <a:pt x="497840" y="6890107"/>
                    <a:pt x="474980" y="6891377"/>
                    <a:pt x="448310" y="6887567"/>
                  </a:cubicBezTo>
                  <a:lnTo>
                    <a:pt x="445770" y="6887567"/>
                  </a:lnTo>
                  <a:cubicBezTo>
                    <a:pt x="444500" y="6887567"/>
                    <a:pt x="443230" y="6887567"/>
                    <a:pt x="443230" y="6888837"/>
                  </a:cubicBezTo>
                  <a:lnTo>
                    <a:pt x="429260" y="6886297"/>
                  </a:lnTo>
                  <a:cubicBezTo>
                    <a:pt x="416560" y="6883757"/>
                    <a:pt x="393700" y="6885027"/>
                    <a:pt x="373380" y="6886297"/>
                  </a:cubicBezTo>
                  <a:cubicBezTo>
                    <a:pt x="363220" y="6886297"/>
                    <a:pt x="351790" y="6887567"/>
                    <a:pt x="346710" y="6887567"/>
                  </a:cubicBezTo>
                  <a:lnTo>
                    <a:pt x="345440" y="6882487"/>
                  </a:lnTo>
                  <a:cubicBezTo>
                    <a:pt x="323850" y="6888837"/>
                    <a:pt x="297180" y="6888837"/>
                    <a:pt x="266700" y="6887567"/>
                  </a:cubicBezTo>
                  <a:cubicBezTo>
                    <a:pt x="242570" y="6886297"/>
                    <a:pt x="214630" y="6886297"/>
                    <a:pt x="185420" y="6888837"/>
                  </a:cubicBezTo>
                  <a:lnTo>
                    <a:pt x="189230" y="6883757"/>
                  </a:lnTo>
                  <a:lnTo>
                    <a:pt x="166370" y="6886297"/>
                  </a:lnTo>
                  <a:cubicBezTo>
                    <a:pt x="163830" y="6886297"/>
                    <a:pt x="161290" y="6886297"/>
                    <a:pt x="157480" y="6887567"/>
                  </a:cubicBezTo>
                  <a:lnTo>
                    <a:pt x="156210" y="6881217"/>
                  </a:lnTo>
                  <a:cubicBezTo>
                    <a:pt x="139700" y="6882487"/>
                    <a:pt x="123190" y="6883757"/>
                    <a:pt x="101600" y="6882487"/>
                  </a:cubicBezTo>
                  <a:lnTo>
                    <a:pt x="97790" y="6882487"/>
                  </a:lnTo>
                  <a:lnTo>
                    <a:pt x="87630" y="6881217"/>
                  </a:lnTo>
                  <a:lnTo>
                    <a:pt x="87630" y="6860897"/>
                  </a:lnTo>
                  <a:lnTo>
                    <a:pt x="74930" y="6860897"/>
                  </a:lnTo>
                  <a:lnTo>
                    <a:pt x="74930" y="6854547"/>
                  </a:lnTo>
                  <a:cubicBezTo>
                    <a:pt x="76200" y="6840577"/>
                    <a:pt x="77470" y="6831687"/>
                    <a:pt x="80010" y="6821527"/>
                  </a:cubicBezTo>
                  <a:lnTo>
                    <a:pt x="80010" y="6818987"/>
                  </a:lnTo>
                  <a:cubicBezTo>
                    <a:pt x="85090" y="6794857"/>
                    <a:pt x="88900" y="6768187"/>
                    <a:pt x="87630" y="6698337"/>
                  </a:cubicBezTo>
                  <a:lnTo>
                    <a:pt x="83820" y="6698337"/>
                  </a:lnTo>
                  <a:cubicBezTo>
                    <a:pt x="85090" y="6676747"/>
                    <a:pt x="86360" y="6658967"/>
                    <a:pt x="88900" y="6648807"/>
                  </a:cubicBezTo>
                  <a:cubicBezTo>
                    <a:pt x="88900" y="6600547"/>
                    <a:pt x="87630" y="6598007"/>
                    <a:pt x="81280" y="6598007"/>
                  </a:cubicBezTo>
                  <a:cubicBezTo>
                    <a:pt x="81280" y="6585307"/>
                    <a:pt x="80010" y="6575147"/>
                    <a:pt x="77470" y="6562447"/>
                  </a:cubicBezTo>
                  <a:cubicBezTo>
                    <a:pt x="76200" y="6552287"/>
                    <a:pt x="73660" y="6540857"/>
                    <a:pt x="73660" y="6526887"/>
                  </a:cubicBezTo>
                  <a:lnTo>
                    <a:pt x="78740" y="6526887"/>
                  </a:lnTo>
                  <a:lnTo>
                    <a:pt x="78740" y="6520537"/>
                  </a:lnTo>
                  <a:cubicBezTo>
                    <a:pt x="81280" y="6457037"/>
                    <a:pt x="77470" y="6449417"/>
                    <a:pt x="73660" y="6441797"/>
                  </a:cubicBezTo>
                  <a:cubicBezTo>
                    <a:pt x="72390" y="6439257"/>
                    <a:pt x="71120" y="6435447"/>
                    <a:pt x="69850" y="6425287"/>
                  </a:cubicBezTo>
                  <a:lnTo>
                    <a:pt x="78740" y="6424017"/>
                  </a:lnTo>
                  <a:lnTo>
                    <a:pt x="77470" y="6392267"/>
                  </a:lnTo>
                  <a:lnTo>
                    <a:pt x="86360" y="6406237"/>
                  </a:lnTo>
                  <a:lnTo>
                    <a:pt x="83820" y="6378297"/>
                  </a:lnTo>
                  <a:cubicBezTo>
                    <a:pt x="78740" y="6322417"/>
                    <a:pt x="80010" y="6300827"/>
                    <a:pt x="81280" y="6251297"/>
                  </a:cubicBezTo>
                  <a:lnTo>
                    <a:pt x="82550" y="6228437"/>
                  </a:lnTo>
                  <a:lnTo>
                    <a:pt x="85090" y="6208117"/>
                  </a:lnTo>
                  <a:cubicBezTo>
                    <a:pt x="87630" y="6183987"/>
                    <a:pt x="87630" y="6153507"/>
                    <a:pt x="86360" y="6128107"/>
                  </a:cubicBezTo>
                  <a:lnTo>
                    <a:pt x="88900" y="6128107"/>
                  </a:lnTo>
                  <a:cubicBezTo>
                    <a:pt x="87630" y="6121757"/>
                    <a:pt x="87630" y="6116677"/>
                    <a:pt x="87630" y="6111597"/>
                  </a:cubicBezTo>
                  <a:lnTo>
                    <a:pt x="87630" y="6035474"/>
                  </a:lnTo>
                  <a:lnTo>
                    <a:pt x="83820" y="6035474"/>
                  </a:lnTo>
                  <a:lnTo>
                    <a:pt x="78740" y="5822409"/>
                  </a:lnTo>
                  <a:lnTo>
                    <a:pt x="83820" y="5822409"/>
                  </a:lnTo>
                  <a:cubicBezTo>
                    <a:pt x="83820" y="5803385"/>
                    <a:pt x="83820" y="5788166"/>
                    <a:pt x="82550" y="5769143"/>
                  </a:cubicBezTo>
                  <a:lnTo>
                    <a:pt x="91440" y="5769143"/>
                  </a:lnTo>
                  <a:lnTo>
                    <a:pt x="91440" y="5761533"/>
                  </a:lnTo>
                  <a:lnTo>
                    <a:pt x="86360" y="5457154"/>
                  </a:lnTo>
                  <a:cubicBezTo>
                    <a:pt x="87630" y="5445740"/>
                    <a:pt x="87630" y="5426716"/>
                    <a:pt x="88900" y="5400083"/>
                  </a:cubicBezTo>
                  <a:cubicBezTo>
                    <a:pt x="90170" y="5377255"/>
                    <a:pt x="91440" y="5343012"/>
                    <a:pt x="92710" y="5335403"/>
                  </a:cubicBezTo>
                  <a:lnTo>
                    <a:pt x="93980" y="5335403"/>
                  </a:lnTo>
                  <a:cubicBezTo>
                    <a:pt x="95250" y="5251698"/>
                    <a:pt x="92710" y="5152775"/>
                    <a:pt x="91440" y="5046243"/>
                  </a:cubicBezTo>
                  <a:cubicBezTo>
                    <a:pt x="88900" y="4924491"/>
                    <a:pt x="86360" y="4795130"/>
                    <a:pt x="88900" y="4669574"/>
                  </a:cubicBezTo>
                  <a:lnTo>
                    <a:pt x="88900" y="4661964"/>
                  </a:lnTo>
                  <a:cubicBezTo>
                    <a:pt x="87630" y="4650550"/>
                    <a:pt x="87630" y="4620112"/>
                    <a:pt x="86360" y="4582065"/>
                  </a:cubicBezTo>
                  <a:cubicBezTo>
                    <a:pt x="86360" y="4521189"/>
                    <a:pt x="87630" y="4464118"/>
                    <a:pt x="87630" y="4403242"/>
                  </a:cubicBezTo>
                  <a:cubicBezTo>
                    <a:pt x="88900" y="4254857"/>
                    <a:pt x="91440" y="4098863"/>
                    <a:pt x="86360" y="3908626"/>
                  </a:cubicBezTo>
                  <a:lnTo>
                    <a:pt x="95250" y="3760242"/>
                  </a:lnTo>
                  <a:lnTo>
                    <a:pt x="95250" y="3756437"/>
                  </a:lnTo>
                  <a:cubicBezTo>
                    <a:pt x="95250" y="3699366"/>
                    <a:pt x="93980" y="3680342"/>
                    <a:pt x="87630" y="3676537"/>
                  </a:cubicBezTo>
                  <a:cubicBezTo>
                    <a:pt x="85090" y="3676537"/>
                    <a:pt x="83820" y="3676537"/>
                    <a:pt x="81280" y="3684147"/>
                  </a:cubicBezTo>
                  <a:cubicBezTo>
                    <a:pt x="81280" y="3665123"/>
                    <a:pt x="81280" y="3646099"/>
                    <a:pt x="80010" y="3615661"/>
                  </a:cubicBezTo>
                  <a:cubicBezTo>
                    <a:pt x="78740" y="3535762"/>
                    <a:pt x="80010" y="3505324"/>
                    <a:pt x="80010" y="3490105"/>
                  </a:cubicBezTo>
                  <a:cubicBezTo>
                    <a:pt x="81280" y="3490105"/>
                    <a:pt x="82550" y="3490105"/>
                    <a:pt x="85090" y="3486301"/>
                  </a:cubicBezTo>
                  <a:cubicBezTo>
                    <a:pt x="88900" y="3478691"/>
                    <a:pt x="90170" y="3463472"/>
                    <a:pt x="90170" y="3444448"/>
                  </a:cubicBezTo>
                  <a:lnTo>
                    <a:pt x="90170" y="3440644"/>
                  </a:lnTo>
                  <a:lnTo>
                    <a:pt x="88900" y="3421620"/>
                  </a:lnTo>
                  <a:cubicBezTo>
                    <a:pt x="85090" y="3337916"/>
                    <a:pt x="81280" y="3227578"/>
                    <a:pt x="81280" y="3102022"/>
                  </a:cubicBezTo>
                  <a:lnTo>
                    <a:pt x="82550" y="3102022"/>
                  </a:lnTo>
                  <a:lnTo>
                    <a:pt x="82550" y="3121046"/>
                  </a:lnTo>
                  <a:cubicBezTo>
                    <a:pt x="83820" y="3200945"/>
                    <a:pt x="85090" y="3208555"/>
                    <a:pt x="91440" y="3208555"/>
                  </a:cubicBezTo>
                  <a:cubicBezTo>
                    <a:pt x="99060" y="3208555"/>
                    <a:pt x="99060" y="3193336"/>
                    <a:pt x="101600" y="3124851"/>
                  </a:cubicBezTo>
                  <a:lnTo>
                    <a:pt x="102870" y="3113436"/>
                  </a:lnTo>
                  <a:lnTo>
                    <a:pt x="99060" y="3105827"/>
                  </a:lnTo>
                  <a:cubicBezTo>
                    <a:pt x="92710" y="3082998"/>
                    <a:pt x="92710" y="2911785"/>
                    <a:pt x="92710" y="2782424"/>
                  </a:cubicBezTo>
                  <a:cubicBezTo>
                    <a:pt x="92710" y="2557945"/>
                    <a:pt x="90170" y="2466631"/>
                    <a:pt x="83820" y="2439998"/>
                  </a:cubicBezTo>
                  <a:lnTo>
                    <a:pt x="85090" y="2405755"/>
                  </a:lnTo>
                  <a:lnTo>
                    <a:pt x="87630" y="2405755"/>
                  </a:lnTo>
                  <a:cubicBezTo>
                    <a:pt x="91440" y="2295418"/>
                    <a:pt x="88900" y="2253566"/>
                    <a:pt x="85090" y="2204104"/>
                  </a:cubicBezTo>
                  <a:cubicBezTo>
                    <a:pt x="81280" y="2158447"/>
                    <a:pt x="77470" y="2105181"/>
                    <a:pt x="78740" y="1968210"/>
                  </a:cubicBezTo>
                  <a:cubicBezTo>
                    <a:pt x="80010" y="1918749"/>
                    <a:pt x="80010" y="1884506"/>
                    <a:pt x="81280" y="1869287"/>
                  </a:cubicBezTo>
                  <a:lnTo>
                    <a:pt x="85090" y="1869287"/>
                  </a:lnTo>
                  <a:lnTo>
                    <a:pt x="81280" y="1656222"/>
                  </a:lnTo>
                  <a:lnTo>
                    <a:pt x="81280" y="1644808"/>
                  </a:lnTo>
                  <a:lnTo>
                    <a:pt x="83820" y="1644808"/>
                  </a:lnTo>
                  <a:lnTo>
                    <a:pt x="82550" y="1412719"/>
                  </a:lnTo>
                  <a:lnTo>
                    <a:pt x="87630" y="1439352"/>
                  </a:lnTo>
                  <a:lnTo>
                    <a:pt x="82550" y="1344233"/>
                  </a:lnTo>
                  <a:cubicBezTo>
                    <a:pt x="81280" y="1317600"/>
                    <a:pt x="78740" y="1275748"/>
                    <a:pt x="77470" y="1230091"/>
                  </a:cubicBezTo>
                  <a:lnTo>
                    <a:pt x="81280" y="1188239"/>
                  </a:lnTo>
                  <a:cubicBezTo>
                    <a:pt x="90170" y="1100731"/>
                    <a:pt x="88900" y="1058878"/>
                    <a:pt x="87630" y="994198"/>
                  </a:cubicBezTo>
                  <a:cubicBezTo>
                    <a:pt x="86360" y="967565"/>
                    <a:pt x="86360" y="937127"/>
                    <a:pt x="85090" y="895275"/>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19623" y="83820"/>
                    <a:pt x="1060844" y="85090"/>
                    <a:pt x="1227284" y="85090"/>
                  </a:cubicBezTo>
                  <a:lnTo>
                    <a:pt x="1343288" y="85090"/>
                  </a:lnTo>
                  <a:lnTo>
                    <a:pt x="1297895" y="80010"/>
                  </a:lnTo>
                  <a:cubicBezTo>
                    <a:pt x="1328157" y="80010"/>
                    <a:pt x="1348332" y="81280"/>
                    <a:pt x="1373550" y="81280"/>
                  </a:cubicBezTo>
                  <a:cubicBezTo>
                    <a:pt x="1388681" y="81280"/>
                    <a:pt x="1403812" y="82550"/>
                    <a:pt x="1418942" y="82550"/>
                  </a:cubicBezTo>
                  <a:lnTo>
                    <a:pt x="1429030" y="82550"/>
                  </a:lnTo>
                  <a:cubicBezTo>
                    <a:pt x="1444161" y="81280"/>
                    <a:pt x="1464335" y="80010"/>
                    <a:pt x="1474422" y="77470"/>
                  </a:cubicBezTo>
                  <a:lnTo>
                    <a:pt x="1474422" y="78740"/>
                  </a:lnTo>
                  <a:cubicBezTo>
                    <a:pt x="1590426" y="83820"/>
                    <a:pt x="1671124" y="82550"/>
                    <a:pt x="1736691" y="78740"/>
                  </a:cubicBezTo>
                  <a:lnTo>
                    <a:pt x="1746779" y="78740"/>
                  </a:lnTo>
                  <a:cubicBezTo>
                    <a:pt x="1988873" y="78740"/>
                    <a:pt x="2261229" y="78740"/>
                    <a:pt x="2321753" y="86360"/>
                  </a:cubicBezTo>
                  <a:lnTo>
                    <a:pt x="2331840" y="86360"/>
                  </a:lnTo>
                  <a:cubicBezTo>
                    <a:pt x="2422626" y="86360"/>
                    <a:pt x="2442800" y="86360"/>
                    <a:pt x="2447844" y="80010"/>
                  </a:cubicBezTo>
                  <a:lnTo>
                    <a:pt x="2488193" y="80010"/>
                  </a:lnTo>
                  <a:lnTo>
                    <a:pt x="2553760" y="83820"/>
                  </a:lnTo>
                  <a:lnTo>
                    <a:pt x="2614284" y="78740"/>
                  </a:lnTo>
                  <a:cubicBezTo>
                    <a:pt x="2644546" y="78740"/>
                    <a:pt x="2674807" y="78740"/>
                    <a:pt x="2694982" y="80010"/>
                  </a:cubicBezTo>
                  <a:lnTo>
                    <a:pt x="2694982" y="88900"/>
                  </a:lnTo>
                  <a:cubicBezTo>
                    <a:pt x="2821073" y="91440"/>
                    <a:pt x="3007687" y="90170"/>
                    <a:pt x="3143865" y="88900"/>
                  </a:cubicBezTo>
                  <a:cubicBezTo>
                    <a:pt x="3204389" y="88900"/>
                    <a:pt x="3259869" y="87630"/>
                    <a:pt x="3290131" y="87630"/>
                  </a:cubicBezTo>
                  <a:lnTo>
                    <a:pt x="3290131" y="85090"/>
                  </a:lnTo>
                  <a:lnTo>
                    <a:pt x="3703709" y="85090"/>
                  </a:lnTo>
                  <a:lnTo>
                    <a:pt x="3703709" y="87630"/>
                  </a:lnTo>
                  <a:cubicBezTo>
                    <a:pt x="3718839" y="86360"/>
                    <a:pt x="3733971" y="86360"/>
                    <a:pt x="3744058" y="85090"/>
                  </a:cubicBezTo>
                  <a:lnTo>
                    <a:pt x="3880236" y="85090"/>
                  </a:lnTo>
                  <a:cubicBezTo>
                    <a:pt x="4238334" y="85090"/>
                    <a:pt x="4611562" y="85090"/>
                    <a:pt x="4939399" y="81280"/>
                  </a:cubicBezTo>
                  <a:lnTo>
                    <a:pt x="4959574" y="81280"/>
                  </a:lnTo>
                  <a:cubicBezTo>
                    <a:pt x="4994879" y="81280"/>
                    <a:pt x="5025141" y="80010"/>
                    <a:pt x="5060447" y="80010"/>
                  </a:cubicBezTo>
                  <a:lnTo>
                    <a:pt x="5231929" y="77470"/>
                  </a:lnTo>
                  <a:lnTo>
                    <a:pt x="5196624" y="74930"/>
                  </a:lnTo>
                  <a:lnTo>
                    <a:pt x="5272279" y="74930"/>
                  </a:lnTo>
                  <a:cubicBezTo>
                    <a:pt x="5297497" y="78740"/>
                    <a:pt x="5342889" y="81280"/>
                    <a:pt x="5373151" y="83820"/>
                  </a:cubicBezTo>
                  <a:lnTo>
                    <a:pt x="5378195" y="77470"/>
                  </a:lnTo>
                  <a:lnTo>
                    <a:pt x="5383238" y="82550"/>
                  </a:lnTo>
                  <a:cubicBezTo>
                    <a:pt x="5398370" y="81280"/>
                    <a:pt x="5494198" y="82550"/>
                    <a:pt x="5574897" y="82550"/>
                  </a:cubicBezTo>
                  <a:lnTo>
                    <a:pt x="5806904" y="82550"/>
                  </a:lnTo>
                  <a:lnTo>
                    <a:pt x="5806904" y="78740"/>
                  </a:lnTo>
                  <a:cubicBezTo>
                    <a:pt x="5827078" y="78740"/>
                    <a:pt x="5842210" y="78740"/>
                    <a:pt x="5862384" y="77470"/>
                  </a:cubicBezTo>
                  <a:lnTo>
                    <a:pt x="5867428" y="77470"/>
                  </a:lnTo>
                  <a:cubicBezTo>
                    <a:pt x="5922907" y="76200"/>
                    <a:pt x="5983432" y="74930"/>
                    <a:pt x="6054042" y="73660"/>
                  </a:cubicBezTo>
                  <a:cubicBezTo>
                    <a:pt x="6048998" y="74930"/>
                    <a:pt x="6048998" y="76200"/>
                    <a:pt x="6043955" y="77470"/>
                  </a:cubicBezTo>
                  <a:cubicBezTo>
                    <a:pt x="6038911" y="83820"/>
                    <a:pt x="6069173" y="87630"/>
                    <a:pt x="6084304" y="88900"/>
                  </a:cubicBezTo>
                  <a:lnTo>
                    <a:pt x="6094391" y="88900"/>
                  </a:lnTo>
                  <a:cubicBezTo>
                    <a:pt x="6230569" y="90170"/>
                    <a:pt x="6255788" y="88900"/>
                    <a:pt x="6275962" y="85090"/>
                  </a:cubicBezTo>
                  <a:cubicBezTo>
                    <a:pt x="6281006" y="83820"/>
                    <a:pt x="6291093" y="82550"/>
                    <a:pt x="6407097" y="83820"/>
                  </a:cubicBezTo>
                  <a:lnTo>
                    <a:pt x="6417183" y="83820"/>
                  </a:lnTo>
                  <a:cubicBezTo>
                    <a:pt x="6432315" y="82550"/>
                    <a:pt x="6442402" y="81280"/>
                    <a:pt x="6447446" y="80010"/>
                  </a:cubicBezTo>
                  <a:cubicBezTo>
                    <a:pt x="6578580" y="78740"/>
                    <a:pt x="6623973" y="77470"/>
                    <a:pt x="6659278" y="76200"/>
                  </a:cubicBezTo>
                  <a:lnTo>
                    <a:pt x="6785369" y="78740"/>
                  </a:lnTo>
                  <a:cubicBezTo>
                    <a:pt x="6830761" y="80010"/>
                    <a:pt x="6855980" y="80010"/>
                    <a:pt x="6871111" y="81280"/>
                  </a:cubicBezTo>
                  <a:lnTo>
                    <a:pt x="6871111" y="90170"/>
                  </a:lnTo>
                  <a:lnTo>
                    <a:pt x="7471304" y="92710"/>
                  </a:lnTo>
                  <a:lnTo>
                    <a:pt x="7451129" y="91440"/>
                  </a:lnTo>
                  <a:cubicBezTo>
                    <a:pt x="7491478" y="90170"/>
                    <a:pt x="7572177" y="87630"/>
                    <a:pt x="7627656" y="87630"/>
                  </a:cubicBezTo>
                  <a:cubicBezTo>
                    <a:pt x="7748704" y="85090"/>
                    <a:pt x="7799139" y="83820"/>
                    <a:pt x="7817465" y="81280"/>
                  </a:cubicBezTo>
                  <a:lnTo>
                    <a:pt x="7827625" y="81280"/>
                  </a:lnTo>
                  <a:lnTo>
                    <a:pt x="7830165" y="85090"/>
                  </a:lnTo>
                  <a:lnTo>
                    <a:pt x="7830165" y="63500"/>
                  </a:lnTo>
                  <a:lnTo>
                    <a:pt x="7832705" y="63500"/>
                  </a:lnTo>
                  <a:lnTo>
                    <a:pt x="7831435" y="85090"/>
                  </a:lnTo>
                  <a:lnTo>
                    <a:pt x="7835245" y="83820"/>
                  </a:lnTo>
                  <a:cubicBezTo>
                    <a:pt x="7841595" y="82550"/>
                    <a:pt x="7866995" y="81280"/>
                    <a:pt x="7893665" y="80010"/>
                  </a:cubicBezTo>
                  <a:lnTo>
                    <a:pt x="7893665" y="85090"/>
                  </a:lnTo>
                  <a:cubicBezTo>
                    <a:pt x="7917795" y="86360"/>
                    <a:pt x="7938115" y="85090"/>
                    <a:pt x="7958435" y="82550"/>
                  </a:cubicBezTo>
                  <a:cubicBezTo>
                    <a:pt x="7985105" y="80010"/>
                    <a:pt x="8011775" y="77470"/>
                    <a:pt x="8048605" y="82550"/>
                  </a:cubicBezTo>
                  <a:cubicBezTo>
                    <a:pt x="8057495" y="82550"/>
                    <a:pt x="8070195" y="85090"/>
                    <a:pt x="8082895" y="86360"/>
                  </a:cubicBezTo>
                  <a:cubicBezTo>
                    <a:pt x="8110835" y="90170"/>
                    <a:pt x="8120995" y="91440"/>
                    <a:pt x="8126075" y="86360"/>
                  </a:cubicBezTo>
                  <a:lnTo>
                    <a:pt x="8127345" y="85090"/>
                  </a:lnTo>
                  <a:cubicBezTo>
                    <a:pt x="8134965" y="85090"/>
                    <a:pt x="8142585" y="85090"/>
                    <a:pt x="8151475" y="83820"/>
                  </a:cubicBezTo>
                  <a:cubicBezTo>
                    <a:pt x="8174335" y="82550"/>
                    <a:pt x="8197195" y="81280"/>
                    <a:pt x="8223865" y="85090"/>
                  </a:cubicBezTo>
                  <a:lnTo>
                    <a:pt x="8226405" y="85090"/>
                  </a:lnTo>
                  <a:cubicBezTo>
                    <a:pt x="8227675" y="85090"/>
                    <a:pt x="8228945" y="85090"/>
                    <a:pt x="8228945" y="83820"/>
                  </a:cubicBezTo>
                  <a:lnTo>
                    <a:pt x="8242915" y="86360"/>
                  </a:lnTo>
                  <a:cubicBezTo>
                    <a:pt x="8255615" y="88900"/>
                    <a:pt x="8278475" y="87630"/>
                    <a:pt x="8298795" y="86360"/>
                  </a:cubicBezTo>
                  <a:cubicBezTo>
                    <a:pt x="8308955" y="86360"/>
                    <a:pt x="8320385" y="85090"/>
                    <a:pt x="8326735" y="85090"/>
                  </a:cubicBezTo>
                  <a:lnTo>
                    <a:pt x="8328005" y="90170"/>
                  </a:lnTo>
                  <a:cubicBezTo>
                    <a:pt x="8349595" y="83820"/>
                    <a:pt x="8376265" y="83820"/>
                    <a:pt x="8406745" y="85090"/>
                  </a:cubicBezTo>
                  <a:cubicBezTo>
                    <a:pt x="8430875" y="86360"/>
                    <a:pt x="8458815" y="86360"/>
                    <a:pt x="8488025" y="83820"/>
                  </a:cubicBezTo>
                  <a:lnTo>
                    <a:pt x="8484215" y="87630"/>
                  </a:lnTo>
                  <a:lnTo>
                    <a:pt x="8507075" y="85090"/>
                  </a:lnTo>
                  <a:cubicBezTo>
                    <a:pt x="8509615" y="85090"/>
                    <a:pt x="8512155" y="85090"/>
                    <a:pt x="8515965" y="83820"/>
                  </a:cubicBezTo>
                  <a:lnTo>
                    <a:pt x="8517235" y="90170"/>
                  </a:lnTo>
                  <a:cubicBezTo>
                    <a:pt x="8533745" y="88900"/>
                    <a:pt x="8550255" y="87630"/>
                    <a:pt x="8571845" y="88900"/>
                  </a:cubicBezTo>
                  <a:lnTo>
                    <a:pt x="8575655" y="88900"/>
                  </a:lnTo>
                  <a:lnTo>
                    <a:pt x="8585815" y="90170"/>
                  </a:lnTo>
                  <a:lnTo>
                    <a:pt x="8585815" y="109220"/>
                  </a:lnTo>
                  <a:lnTo>
                    <a:pt x="8598515" y="109220"/>
                  </a:lnTo>
                  <a:lnTo>
                    <a:pt x="8598515" y="115570"/>
                  </a:lnTo>
                  <a:cubicBezTo>
                    <a:pt x="8597245" y="129540"/>
                    <a:pt x="8595975" y="138430"/>
                    <a:pt x="8593435" y="148590"/>
                  </a:cubicBezTo>
                  <a:lnTo>
                    <a:pt x="8593435" y="151130"/>
                  </a:lnTo>
                  <a:cubicBezTo>
                    <a:pt x="8588355" y="176530"/>
                    <a:pt x="8584545" y="201930"/>
                    <a:pt x="8585815" y="271780"/>
                  </a:cubicBezTo>
                  <a:lnTo>
                    <a:pt x="8589625" y="271780"/>
                  </a:lnTo>
                  <a:cubicBezTo>
                    <a:pt x="8588355" y="293370"/>
                    <a:pt x="8587085" y="311150"/>
                    <a:pt x="8584545" y="321310"/>
                  </a:cubicBezTo>
                  <a:cubicBezTo>
                    <a:pt x="8584545" y="369570"/>
                    <a:pt x="8585815" y="372110"/>
                    <a:pt x="8592165" y="372110"/>
                  </a:cubicBezTo>
                  <a:cubicBezTo>
                    <a:pt x="8592165" y="384810"/>
                    <a:pt x="8593435" y="394970"/>
                    <a:pt x="8595975" y="407670"/>
                  </a:cubicBezTo>
                  <a:cubicBezTo>
                    <a:pt x="8597245" y="417830"/>
                    <a:pt x="8599785" y="429260"/>
                    <a:pt x="8599785" y="443230"/>
                  </a:cubicBezTo>
                  <a:lnTo>
                    <a:pt x="8594705" y="443230"/>
                  </a:lnTo>
                  <a:lnTo>
                    <a:pt x="8594705" y="449580"/>
                  </a:lnTo>
                  <a:cubicBezTo>
                    <a:pt x="8592165" y="513080"/>
                    <a:pt x="8595975" y="520700"/>
                    <a:pt x="8599785" y="528320"/>
                  </a:cubicBezTo>
                  <a:cubicBezTo>
                    <a:pt x="8601055" y="530860"/>
                    <a:pt x="8602325" y="534670"/>
                    <a:pt x="8603595" y="544830"/>
                  </a:cubicBezTo>
                  <a:lnTo>
                    <a:pt x="8594705" y="546100"/>
                  </a:lnTo>
                  <a:close/>
                  <a:moveTo>
                    <a:pt x="8598515" y="756920"/>
                  </a:moveTo>
                  <a:lnTo>
                    <a:pt x="8595975" y="751840"/>
                  </a:lnTo>
                  <a:lnTo>
                    <a:pt x="8597245" y="745490"/>
                  </a:lnTo>
                  <a:cubicBezTo>
                    <a:pt x="8598515" y="750570"/>
                    <a:pt x="8598515" y="754380"/>
                    <a:pt x="8598515" y="756920"/>
                  </a:cubicBezTo>
                  <a:close/>
                  <a:moveTo>
                    <a:pt x="73660" y="6214467"/>
                  </a:moveTo>
                  <a:lnTo>
                    <a:pt x="76200" y="6219547"/>
                  </a:lnTo>
                  <a:lnTo>
                    <a:pt x="74930" y="6225897"/>
                  </a:lnTo>
                  <a:cubicBezTo>
                    <a:pt x="73660" y="6222087"/>
                    <a:pt x="73660" y="6218277"/>
                    <a:pt x="73660" y="6214467"/>
                  </a:cubicBezTo>
                  <a:close/>
                  <a:moveTo>
                    <a:pt x="8634075" y="628650"/>
                  </a:moveTo>
                  <a:lnTo>
                    <a:pt x="8634075" y="619760"/>
                  </a:lnTo>
                  <a:cubicBezTo>
                    <a:pt x="8634075" y="623570"/>
                    <a:pt x="8635345" y="626110"/>
                    <a:pt x="8635345" y="628650"/>
                  </a:cubicBezTo>
                  <a:lnTo>
                    <a:pt x="8634075" y="628650"/>
                  </a:lnTo>
                  <a:close/>
                  <a:moveTo>
                    <a:pt x="8663285" y="2242152"/>
                  </a:moveTo>
                  <a:lnTo>
                    <a:pt x="8659475" y="2238347"/>
                  </a:lnTo>
                  <a:cubicBezTo>
                    <a:pt x="8660745" y="2238347"/>
                    <a:pt x="8662015" y="2242152"/>
                    <a:pt x="8663285" y="2242152"/>
                  </a:cubicBezTo>
                  <a:close/>
                </a:path>
              </a:pathLst>
            </a:custGeom>
            <a:solidFill>
              <a:srgbClr val="E8C26B"/>
            </a:solidFill>
          </p:spPr>
        </p:sp>
      </p:grpSp>
      <p:sp>
        <p:nvSpPr>
          <p:cNvPr name="Freeform 5" id="5"/>
          <p:cNvSpPr/>
          <p:nvPr/>
        </p:nvSpPr>
        <p:spPr>
          <a:xfrm flipH="false" flipV="false" rot="0">
            <a:off x="2400896" y="738649"/>
            <a:ext cx="1491501" cy="1295741"/>
          </a:xfrm>
          <a:custGeom>
            <a:avLst/>
            <a:gdLst/>
            <a:ahLst/>
            <a:cxnLst/>
            <a:rect r="r" b="b" t="t" l="l"/>
            <a:pathLst>
              <a:path h="1295741" w="1491501">
                <a:moveTo>
                  <a:pt x="0" y="0"/>
                </a:moveTo>
                <a:lnTo>
                  <a:pt x="1491501" y="0"/>
                </a:lnTo>
                <a:lnTo>
                  <a:pt x="1491501" y="1295741"/>
                </a:lnTo>
                <a:lnTo>
                  <a:pt x="0" y="12957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701130" y="6776114"/>
            <a:ext cx="4388540" cy="2482186"/>
          </a:xfrm>
          <a:custGeom>
            <a:avLst/>
            <a:gdLst/>
            <a:ahLst/>
            <a:cxnLst/>
            <a:rect r="r" b="b" t="t" l="l"/>
            <a:pathLst>
              <a:path h="2482186" w="4388540">
                <a:moveTo>
                  <a:pt x="0" y="0"/>
                </a:moveTo>
                <a:lnTo>
                  <a:pt x="4388539" y="0"/>
                </a:lnTo>
                <a:lnTo>
                  <a:pt x="4388539" y="2482186"/>
                </a:lnTo>
                <a:lnTo>
                  <a:pt x="0" y="2482186"/>
                </a:lnTo>
                <a:lnTo>
                  <a:pt x="0" y="0"/>
                </a:lnTo>
                <a:close/>
              </a:path>
            </a:pathLst>
          </a:custGeom>
          <a:blipFill>
            <a:blip r:embed="rId5"/>
            <a:stretch>
              <a:fillRect l="0" t="0" r="0" b="0"/>
            </a:stretch>
          </a:blipFill>
        </p:spPr>
      </p:sp>
      <p:sp>
        <p:nvSpPr>
          <p:cNvPr name="Freeform 7" id="7"/>
          <p:cNvSpPr/>
          <p:nvPr/>
        </p:nvSpPr>
        <p:spPr>
          <a:xfrm flipH="false" flipV="false" rot="0">
            <a:off x="8698803" y="894565"/>
            <a:ext cx="3433729" cy="4484870"/>
          </a:xfrm>
          <a:custGeom>
            <a:avLst/>
            <a:gdLst/>
            <a:ahLst/>
            <a:cxnLst/>
            <a:rect r="r" b="b" t="t" l="l"/>
            <a:pathLst>
              <a:path h="4484870" w="3433729">
                <a:moveTo>
                  <a:pt x="0" y="0"/>
                </a:moveTo>
                <a:lnTo>
                  <a:pt x="3433729" y="0"/>
                </a:lnTo>
                <a:lnTo>
                  <a:pt x="3433729" y="4484870"/>
                </a:lnTo>
                <a:lnTo>
                  <a:pt x="0" y="4484870"/>
                </a:lnTo>
                <a:lnTo>
                  <a:pt x="0" y="0"/>
                </a:lnTo>
                <a:close/>
              </a:path>
            </a:pathLst>
          </a:custGeom>
          <a:blipFill>
            <a:blip r:embed="rId6"/>
            <a:stretch>
              <a:fillRect l="0" t="0" r="0" b="0"/>
            </a:stretch>
          </a:blipFill>
        </p:spPr>
      </p:sp>
      <p:sp>
        <p:nvSpPr>
          <p:cNvPr name="Freeform 8" id="8"/>
          <p:cNvSpPr/>
          <p:nvPr/>
        </p:nvSpPr>
        <p:spPr>
          <a:xfrm flipH="false" flipV="false" rot="0">
            <a:off x="6395550" y="412639"/>
            <a:ext cx="3172459" cy="4730861"/>
          </a:xfrm>
          <a:custGeom>
            <a:avLst/>
            <a:gdLst/>
            <a:ahLst/>
            <a:cxnLst/>
            <a:rect r="r" b="b" t="t" l="l"/>
            <a:pathLst>
              <a:path h="4730861" w="3172459">
                <a:moveTo>
                  <a:pt x="0" y="0"/>
                </a:moveTo>
                <a:lnTo>
                  <a:pt x="3172460" y="0"/>
                </a:lnTo>
                <a:lnTo>
                  <a:pt x="3172460" y="4730861"/>
                </a:lnTo>
                <a:lnTo>
                  <a:pt x="0" y="4730861"/>
                </a:lnTo>
                <a:lnTo>
                  <a:pt x="0" y="0"/>
                </a:lnTo>
                <a:close/>
              </a:path>
            </a:pathLst>
          </a:custGeom>
          <a:blipFill>
            <a:blip r:embed="rId7"/>
            <a:stretch>
              <a:fillRect l="0" t="0" r="0" b="0"/>
            </a:stretch>
          </a:blipFill>
        </p:spPr>
      </p:sp>
      <p:sp>
        <p:nvSpPr>
          <p:cNvPr name="Freeform 9" id="9"/>
          <p:cNvSpPr/>
          <p:nvPr/>
        </p:nvSpPr>
        <p:spPr>
          <a:xfrm flipH="false" flipV="false" rot="0">
            <a:off x="7049453" y="6044057"/>
            <a:ext cx="4453704" cy="3431101"/>
          </a:xfrm>
          <a:custGeom>
            <a:avLst/>
            <a:gdLst/>
            <a:ahLst/>
            <a:cxnLst/>
            <a:rect r="r" b="b" t="t" l="l"/>
            <a:pathLst>
              <a:path h="3431101" w="4453704">
                <a:moveTo>
                  <a:pt x="0" y="0"/>
                </a:moveTo>
                <a:lnTo>
                  <a:pt x="4453703" y="0"/>
                </a:lnTo>
                <a:lnTo>
                  <a:pt x="4453703" y="3431101"/>
                </a:lnTo>
                <a:lnTo>
                  <a:pt x="0" y="3431101"/>
                </a:lnTo>
                <a:lnTo>
                  <a:pt x="0" y="0"/>
                </a:lnTo>
                <a:close/>
              </a:path>
            </a:pathLst>
          </a:custGeom>
          <a:blipFill>
            <a:blip r:embed="rId8"/>
            <a:stretch>
              <a:fillRect l="0" t="0" r="0" b="0"/>
            </a:stretch>
          </a:blipFill>
        </p:spPr>
      </p:sp>
      <p:sp>
        <p:nvSpPr>
          <p:cNvPr name="Freeform 10" id="10"/>
          <p:cNvSpPr/>
          <p:nvPr/>
        </p:nvSpPr>
        <p:spPr>
          <a:xfrm flipH="false" flipV="false" rot="0">
            <a:off x="6045114" y="6873280"/>
            <a:ext cx="3747542" cy="2884472"/>
          </a:xfrm>
          <a:custGeom>
            <a:avLst/>
            <a:gdLst/>
            <a:ahLst/>
            <a:cxnLst/>
            <a:rect r="r" b="b" t="t" l="l"/>
            <a:pathLst>
              <a:path h="2884472" w="3747542">
                <a:moveTo>
                  <a:pt x="0" y="0"/>
                </a:moveTo>
                <a:lnTo>
                  <a:pt x="3747543" y="0"/>
                </a:lnTo>
                <a:lnTo>
                  <a:pt x="3747543" y="2884472"/>
                </a:lnTo>
                <a:lnTo>
                  <a:pt x="0" y="2884472"/>
                </a:lnTo>
                <a:lnTo>
                  <a:pt x="0" y="0"/>
                </a:lnTo>
                <a:close/>
              </a:path>
            </a:pathLst>
          </a:custGeom>
          <a:blipFill>
            <a:blip r:embed="rId9"/>
            <a:stretch>
              <a:fillRect l="0" t="0" r="0" b="0"/>
            </a:stretch>
          </a:blipFill>
        </p:spPr>
      </p:sp>
      <p:sp>
        <p:nvSpPr>
          <p:cNvPr name="Freeform 11" id="11"/>
          <p:cNvSpPr/>
          <p:nvPr/>
        </p:nvSpPr>
        <p:spPr>
          <a:xfrm flipH="false" flipV="false" rot="0">
            <a:off x="12993634" y="5918254"/>
            <a:ext cx="4489047" cy="3472530"/>
          </a:xfrm>
          <a:custGeom>
            <a:avLst/>
            <a:gdLst/>
            <a:ahLst/>
            <a:cxnLst/>
            <a:rect r="r" b="b" t="t" l="l"/>
            <a:pathLst>
              <a:path h="3472530" w="4489047">
                <a:moveTo>
                  <a:pt x="0" y="0"/>
                </a:moveTo>
                <a:lnTo>
                  <a:pt x="4489047" y="0"/>
                </a:lnTo>
                <a:lnTo>
                  <a:pt x="4489047" y="3472530"/>
                </a:lnTo>
                <a:lnTo>
                  <a:pt x="0" y="3472530"/>
                </a:lnTo>
                <a:lnTo>
                  <a:pt x="0" y="0"/>
                </a:lnTo>
                <a:close/>
              </a:path>
            </a:pathLst>
          </a:custGeom>
          <a:blipFill>
            <a:blip r:embed="rId10"/>
            <a:stretch>
              <a:fillRect l="0" t="0" r="0" b="0"/>
            </a:stretch>
          </a:blipFill>
        </p:spPr>
      </p:sp>
      <p:sp>
        <p:nvSpPr>
          <p:cNvPr name="Freeform 12" id="12"/>
          <p:cNvSpPr/>
          <p:nvPr/>
        </p:nvSpPr>
        <p:spPr>
          <a:xfrm flipH="false" flipV="false" rot="0">
            <a:off x="12485386" y="7066175"/>
            <a:ext cx="3481743" cy="2689237"/>
          </a:xfrm>
          <a:custGeom>
            <a:avLst/>
            <a:gdLst/>
            <a:ahLst/>
            <a:cxnLst/>
            <a:rect r="r" b="b" t="t" l="l"/>
            <a:pathLst>
              <a:path h="2689237" w="3481743">
                <a:moveTo>
                  <a:pt x="0" y="0"/>
                </a:moveTo>
                <a:lnTo>
                  <a:pt x="3481744" y="0"/>
                </a:lnTo>
                <a:lnTo>
                  <a:pt x="3481744" y="2689237"/>
                </a:lnTo>
                <a:lnTo>
                  <a:pt x="0" y="2689237"/>
                </a:lnTo>
                <a:lnTo>
                  <a:pt x="0" y="0"/>
                </a:lnTo>
                <a:close/>
              </a:path>
            </a:pathLst>
          </a:custGeom>
          <a:blipFill>
            <a:blip r:embed="rId11"/>
            <a:stretch>
              <a:fillRect l="0" t="0" r="0" b="0"/>
            </a:stretch>
          </a:blipFill>
        </p:spPr>
      </p:sp>
      <p:sp>
        <p:nvSpPr>
          <p:cNvPr name="Freeform 13" id="13"/>
          <p:cNvSpPr/>
          <p:nvPr/>
        </p:nvSpPr>
        <p:spPr>
          <a:xfrm flipH="false" flipV="false" rot="0">
            <a:off x="14258299" y="7945711"/>
            <a:ext cx="3224381" cy="1870937"/>
          </a:xfrm>
          <a:custGeom>
            <a:avLst/>
            <a:gdLst/>
            <a:ahLst/>
            <a:cxnLst/>
            <a:rect r="r" b="b" t="t" l="l"/>
            <a:pathLst>
              <a:path h="1870937" w="3224381">
                <a:moveTo>
                  <a:pt x="0" y="0"/>
                </a:moveTo>
                <a:lnTo>
                  <a:pt x="3224382" y="0"/>
                </a:lnTo>
                <a:lnTo>
                  <a:pt x="3224382" y="1870937"/>
                </a:lnTo>
                <a:lnTo>
                  <a:pt x="0" y="1870937"/>
                </a:lnTo>
                <a:lnTo>
                  <a:pt x="0" y="0"/>
                </a:lnTo>
                <a:close/>
              </a:path>
            </a:pathLst>
          </a:custGeom>
          <a:blipFill>
            <a:blip r:embed="rId12"/>
            <a:stretch>
              <a:fillRect l="0" t="0" r="0" b="0"/>
            </a:stretch>
          </a:blipFill>
        </p:spPr>
      </p:sp>
      <p:sp>
        <p:nvSpPr>
          <p:cNvPr name="Freeform 14" id="14"/>
          <p:cNvSpPr/>
          <p:nvPr/>
        </p:nvSpPr>
        <p:spPr>
          <a:xfrm flipH="false" flipV="false" rot="0">
            <a:off x="8363716" y="7945711"/>
            <a:ext cx="3180904" cy="1832620"/>
          </a:xfrm>
          <a:custGeom>
            <a:avLst/>
            <a:gdLst/>
            <a:ahLst/>
            <a:cxnLst/>
            <a:rect r="r" b="b" t="t" l="l"/>
            <a:pathLst>
              <a:path h="1832620" w="3180904">
                <a:moveTo>
                  <a:pt x="0" y="0"/>
                </a:moveTo>
                <a:lnTo>
                  <a:pt x="3180904" y="0"/>
                </a:lnTo>
                <a:lnTo>
                  <a:pt x="3180904" y="1832620"/>
                </a:lnTo>
                <a:lnTo>
                  <a:pt x="0" y="1832620"/>
                </a:lnTo>
                <a:lnTo>
                  <a:pt x="0" y="0"/>
                </a:lnTo>
                <a:close/>
              </a:path>
            </a:pathLst>
          </a:custGeom>
          <a:blipFill>
            <a:blip r:embed="rId13"/>
            <a:stretch>
              <a:fillRect l="0" t="0" r="0" b="0"/>
            </a:stretch>
          </a:blipFill>
        </p:spPr>
      </p:sp>
      <p:sp>
        <p:nvSpPr>
          <p:cNvPr name="Freeform 15" id="15"/>
          <p:cNvSpPr/>
          <p:nvPr/>
        </p:nvSpPr>
        <p:spPr>
          <a:xfrm flipH="false" flipV="false" rot="0">
            <a:off x="13390604" y="412639"/>
            <a:ext cx="2673960" cy="4156325"/>
          </a:xfrm>
          <a:custGeom>
            <a:avLst/>
            <a:gdLst/>
            <a:ahLst/>
            <a:cxnLst/>
            <a:rect r="r" b="b" t="t" l="l"/>
            <a:pathLst>
              <a:path h="4156325" w="2673960">
                <a:moveTo>
                  <a:pt x="0" y="0"/>
                </a:moveTo>
                <a:lnTo>
                  <a:pt x="2673960" y="0"/>
                </a:lnTo>
                <a:lnTo>
                  <a:pt x="2673960" y="4156326"/>
                </a:lnTo>
                <a:lnTo>
                  <a:pt x="0" y="4156326"/>
                </a:lnTo>
                <a:lnTo>
                  <a:pt x="0" y="0"/>
                </a:lnTo>
                <a:close/>
              </a:path>
            </a:pathLst>
          </a:custGeom>
          <a:blipFill>
            <a:blip r:embed="rId14"/>
            <a:stretch>
              <a:fillRect l="0" t="0" r="0" b="0"/>
            </a:stretch>
          </a:blipFill>
        </p:spPr>
      </p:sp>
      <p:sp>
        <p:nvSpPr>
          <p:cNvPr name="Freeform 16" id="16"/>
          <p:cNvSpPr/>
          <p:nvPr/>
        </p:nvSpPr>
        <p:spPr>
          <a:xfrm flipH="false" flipV="false" rot="0">
            <a:off x="15042814" y="1243643"/>
            <a:ext cx="2439866" cy="3786714"/>
          </a:xfrm>
          <a:custGeom>
            <a:avLst/>
            <a:gdLst/>
            <a:ahLst/>
            <a:cxnLst/>
            <a:rect r="r" b="b" t="t" l="l"/>
            <a:pathLst>
              <a:path h="3786714" w="2439866">
                <a:moveTo>
                  <a:pt x="0" y="0"/>
                </a:moveTo>
                <a:lnTo>
                  <a:pt x="2439867" y="0"/>
                </a:lnTo>
                <a:lnTo>
                  <a:pt x="2439867" y="3786714"/>
                </a:lnTo>
                <a:lnTo>
                  <a:pt x="0" y="3786714"/>
                </a:lnTo>
                <a:lnTo>
                  <a:pt x="0" y="0"/>
                </a:lnTo>
                <a:close/>
              </a:path>
            </a:pathLst>
          </a:custGeom>
          <a:blipFill>
            <a:blip r:embed="rId15"/>
            <a:stretch>
              <a:fillRect l="0" t="0" r="0" b="0"/>
            </a:stretch>
          </a:blipFill>
        </p:spPr>
      </p:sp>
      <p:sp>
        <p:nvSpPr>
          <p:cNvPr name="Freeform 17" id="17"/>
          <p:cNvSpPr/>
          <p:nvPr/>
        </p:nvSpPr>
        <p:spPr>
          <a:xfrm flipH="false" flipV="false" rot="0">
            <a:off x="12880575" y="3639997"/>
            <a:ext cx="2989915" cy="1739438"/>
          </a:xfrm>
          <a:custGeom>
            <a:avLst/>
            <a:gdLst/>
            <a:ahLst/>
            <a:cxnLst/>
            <a:rect r="r" b="b" t="t" l="l"/>
            <a:pathLst>
              <a:path h="1739438" w="2989915">
                <a:moveTo>
                  <a:pt x="0" y="0"/>
                </a:moveTo>
                <a:lnTo>
                  <a:pt x="2989915" y="0"/>
                </a:lnTo>
                <a:lnTo>
                  <a:pt x="2989915" y="1739438"/>
                </a:lnTo>
                <a:lnTo>
                  <a:pt x="0" y="1739438"/>
                </a:lnTo>
                <a:lnTo>
                  <a:pt x="0" y="0"/>
                </a:lnTo>
                <a:close/>
              </a:path>
            </a:pathLst>
          </a:custGeom>
          <a:blipFill>
            <a:blip r:embed="rId16"/>
            <a:stretch>
              <a:fillRect l="0" t="-15519" r="0" b="-13397"/>
            </a:stretch>
          </a:blipFill>
        </p:spPr>
      </p:sp>
      <p:sp>
        <p:nvSpPr>
          <p:cNvPr name="TextBox 18" id="18"/>
          <p:cNvSpPr txBox="true"/>
          <p:nvPr/>
        </p:nvSpPr>
        <p:spPr>
          <a:xfrm rot="0">
            <a:off x="842678" y="2195140"/>
            <a:ext cx="4607937" cy="582930"/>
          </a:xfrm>
          <a:prstGeom prst="rect">
            <a:avLst/>
          </a:prstGeom>
        </p:spPr>
        <p:txBody>
          <a:bodyPr anchor="t" rtlCol="false" tIns="0" lIns="0" bIns="0" rIns="0">
            <a:spAutoFit/>
          </a:bodyPr>
          <a:lstStyle/>
          <a:p>
            <a:pPr algn="ctr" marL="0" indent="0" lvl="0">
              <a:lnSpc>
                <a:spcPts val="4680"/>
              </a:lnSpc>
              <a:spcBef>
                <a:spcPct val="0"/>
              </a:spcBef>
            </a:pPr>
            <a:r>
              <a:rPr lang="en-US" sz="3600">
                <a:solidFill>
                  <a:srgbClr val="935F55"/>
                </a:solidFill>
                <a:latin typeface="BM Hanna"/>
              </a:rPr>
              <a:t>Aitkin Farmers Market</a:t>
            </a:r>
          </a:p>
        </p:txBody>
      </p:sp>
      <p:sp>
        <p:nvSpPr>
          <p:cNvPr name="TextBox 19" id="19"/>
          <p:cNvSpPr txBox="true"/>
          <p:nvPr/>
        </p:nvSpPr>
        <p:spPr>
          <a:xfrm rot="0">
            <a:off x="842678" y="2930470"/>
            <a:ext cx="4607937" cy="2223135"/>
          </a:xfrm>
          <a:prstGeom prst="rect">
            <a:avLst/>
          </a:prstGeom>
        </p:spPr>
        <p:txBody>
          <a:bodyPr anchor="t" rtlCol="false" tIns="0" lIns="0" bIns="0" rIns="0">
            <a:spAutoFit/>
          </a:bodyPr>
          <a:lstStyle/>
          <a:p>
            <a:pPr algn="ctr" marL="0" indent="0" lvl="0">
              <a:lnSpc>
                <a:spcPts val="2940"/>
              </a:lnSpc>
              <a:spcBef>
                <a:spcPct val="0"/>
              </a:spcBef>
            </a:pPr>
            <a:r>
              <a:rPr lang="en-US" sz="2100">
                <a:solidFill>
                  <a:srgbClr val="935F55"/>
                </a:solidFill>
                <a:latin typeface="BM Hanna"/>
              </a:rPr>
              <a:t>The farmers market has built up their system at the market  in order to be able to offer “scrips” at the market (i.e. SNAP, Market Bucks, PoP coupons, Riverwood Connects Market Bucks and WIC checks!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736659" y="600256"/>
            <a:ext cx="5606133" cy="5100296"/>
            <a:chOff x="0" y="0"/>
            <a:chExt cx="9201302" cy="8371076"/>
          </a:xfrm>
        </p:grpSpPr>
        <p:sp>
          <p:nvSpPr>
            <p:cNvPr name="Freeform 4" id="4"/>
            <p:cNvSpPr/>
            <p:nvPr/>
          </p:nvSpPr>
          <p:spPr>
            <a:xfrm flipH="false" flipV="false" rot="0">
              <a:off x="0" y="-2540"/>
              <a:ext cx="9201303" cy="8373617"/>
            </a:xfrm>
            <a:custGeom>
              <a:avLst/>
              <a:gdLst/>
              <a:ahLst/>
              <a:cxnLst/>
              <a:rect r="r" b="b" t="t" l="l"/>
              <a:pathLst>
                <a:path h="8373617" w="9201303">
                  <a:moveTo>
                    <a:pt x="9198763" y="1724627"/>
                  </a:moveTo>
                  <a:lnTo>
                    <a:pt x="9201303" y="1666765"/>
                  </a:lnTo>
                  <a:lnTo>
                    <a:pt x="9194953" y="1681231"/>
                  </a:lnTo>
                  <a:lnTo>
                    <a:pt x="9194953" y="1589617"/>
                  </a:lnTo>
                  <a:cubicBezTo>
                    <a:pt x="9194953" y="1584795"/>
                    <a:pt x="9193682" y="1570330"/>
                    <a:pt x="9192413" y="1551043"/>
                  </a:cubicBezTo>
                  <a:lnTo>
                    <a:pt x="9192413" y="1541399"/>
                  </a:lnTo>
                  <a:lnTo>
                    <a:pt x="9191142" y="1541399"/>
                  </a:lnTo>
                  <a:cubicBezTo>
                    <a:pt x="9189872" y="1522112"/>
                    <a:pt x="9186063" y="1522112"/>
                    <a:pt x="9184792" y="1522112"/>
                  </a:cubicBezTo>
                  <a:cubicBezTo>
                    <a:pt x="9184792" y="1367816"/>
                    <a:pt x="9186063" y="1208698"/>
                    <a:pt x="9187332" y="1054401"/>
                  </a:cubicBezTo>
                  <a:cubicBezTo>
                    <a:pt x="9187332" y="1011005"/>
                    <a:pt x="9188603" y="972431"/>
                    <a:pt x="9188603" y="929035"/>
                  </a:cubicBezTo>
                  <a:lnTo>
                    <a:pt x="9192413" y="929035"/>
                  </a:lnTo>
                  <a:lnTo>
                    <a:pt x="9192413" y="847090"/>
                  </a:lnTo>
                  <a:lnTo>
                    <a:pt x="9196222" y="847090"/>
                  </a:lnTo>
                  <a:lnTo>
                    <a:pt x="9196222" y="816610"/>
                  </a:lnTo>
                  <a:cubicBezTo>
                    <a:pt x="9198763" y="781050"/>
                    <a:pt x="9201303" y="726440"/>
                    <a:pt x="9198763" y="692150"/>
                  </a:cubicBezTo>
                  <a:cubicBezTo>
                    <a:pt x="9200032" y="674370"/>
                    <a:pt x="9197492" y="652780"/>
                    <a:pt x="9196222" y="641350"/>
                  </a:cubicBezTo>
                  <a:lnTo>
                    <a:pt x="9197492" y="641350"/>
                  </a:lnTo>
                  <a:lnTo>
                    <a:pt x="9193682" y="542290"/>
                  </a:lnTo>
                  <a:lnTo>
                    <a:pt x="9194953" y="541020"/>
                  </a:lnTo>
                  <a:lnTo>
                    <a:pt x="9194953" y="537210"/>
                  </a:lnTo>
                  <a:cubicBezTo>
                    <a:pt x="9194953" y="502920"/>
                    <a:pt x="9193682" y="468630"/>
                    <a:pt x="9193682" y="431800"/>
                  </a:cubicBezTo>
                  <a:cubicBezTo>
                    <a:pt x="9191142" y="361950"/>
                    <a:pt x="9189872" y="290830"/>
                    <a:pt x="9196222" y="213360"/>
                  </a:cubicBezTo>
                  <a:lnTo>
                    <a:pt x="9196222" y="207010"/>
                  </a:lnTo>
                  <a:cubicBezTo>
                    <a:pt x="9194953" y="191770"/>
                    <a:pt x="9194953" y="176530"/>
                    <a:pt x="9194953" y="158750"/>
                  </a:cubicBezTo>
                  <a:lnTo>
                    <a:pt x="9194953" y="80010"/>
                  </a:lnTo>
                  <a:lnTo>
                    <a:pt x="9200032" y="59690"/>
                  </a:lnTo>
                  <a:lnTo>
                    <a:pt x="9200032" y="8890"/>
                  </a:lnTo>
                  <a:lnTo>
                    <a:pt x="9193682" y="8890"/>
                  </a:lnTo>
                  <a:cubicBezTo>
                    <a:pt x="9155582" y="8890"/>
                    <a:pt x="9099703" y="7620"/>
                    <a:pt x="9084463" y="7620"/>
                  </a:cubicBezTo>
                  <a:cubicBezTo>
                    <a:pt x="9056522" y="7620"/>
                    <a:pt x="9041282" y="7620"/>
                    <a:pt x="9033663" y="8890"/>
                  </a:cubicBezTo>
                  <a:cubicBezTo>
                    <a:pt x="9000642" y="0"/>
                    <a:pt x="8921903" y="1270"/>
                    <a:pt x="8845703" y="3810"/>
                  </a:cubicBezTo>
                  <a:cubicBezTo>
                    <a:pt x="8807603" y="5080"/>
                    <a:pt x="8770772" y="5080"/>
                    <a:pt x="8745372" y="3810"/>
                  </a:cubicBezTo>
                  <a:lnTo>
                    <a:pt x="8741563" y="3810"/>
                  </a:lnTo>
                  <a:lnTo>
                    <a:pt x="8739022" y="10160"/>
                  </a:lnTo>
                  <a:cubicBezTo>
                    <a:pt x="8688222" y="10160"/>
                    <a:pt x="8638692" y="11430"/>
                    <a:pt x="8573922" y="13970"/>
                  </a:cubicBezTo>
                  <a:lnTo>
                    <a:pt x="8562492" y="13970"/>
                  </a:lnTo>
                  <a:lnTo>
                    <a:pt x="8563763" y="16510"/>
                  </a:lnTo>
                  <a:lnTo>
                    <a:pt x="8530742" y="16510"/>
                  </a:lnTo>
                  <a:lnTo>
                    <a:pt x="8530742" y="21590"/>
                  </a:lnTo>
                  <a:cubicBezTo>
                    <a:pt x="8507882" y="21590"/>
                    <a:pt x="8483753" y="20320"/>
                    <a:pt x="8457082" y="19050"/>
                  </a:cubicBezTo>
                  <a:cubicBezTo>
                    <a:pt x="8434222" y="17780"/>
                    <a:pt x="8411363" y="17780"/>
                    <a:pt x="8388503" y="16510"/>
                  </a:cubicBezTo>
                  <a:lnTo>
                    <a:pt x="8388503" y="15240"/>
                  </a:lnTo>
                  <a:cubicBezTo>
                    <a:pt x="8380882" y="13970"/>
                    <a:pt x="8371992" y="13970"/>
                    <a:pt x="8364372" y="12700"/>
                  </a:cubicBezTo>
                  <a:lnTo>
                    <a:pt x="8363103" y="44450"/>
                  </a:lnTo>
                  <a:lnTo>
                    <a:pt x="8359292" y="44450"/>
                  </a:lnTo>
                  <a:lnTo>
                    <a:pt x="8359292" y="13970"/>
                  </a:lnTo>
                  <a:cubicBezTo>
                    <a:pt x="8191245" y="10160"/>
                    <a:pt x="7968735" y="12700"/>
                    <a:pt x="7751652" y="15240"/>
                  </a:cubicBezTo>
                  <a:cubicBezTo>
                    <a:pt x="7529143" y="17780"/>
                    <a:pt x="7317488" y="20320"/>
                    <a:pt x="7122113" y="16510"/>
                  </a:cubicBezTo>
                  <a:cubicBezTo>
                    <a:pt x="7029854" y="17780"/>
                    <a:pt x="6959302" y="17780"/>
                    <a:pt x="6899604" y="16510"/>
                  </a:cubicBezTo>
                  <a:lnTo>
                    <a:pt x="6899604" y="15240"/>
                  </a:lnTo>
                  <a:lnTo>
                    <a:pt x="6715084" y="12700"/>
                  </a:lnTo>
                  <a:lnTo>
                    <a:pt x="6715084" y="16510"/>
                  </a:lnTo>
                  <a:cubicBezTo>
                    <a:pt x="6655387" y="16510"/>
                    <a:pt x="6590262" y="17780"/>
                    <a:pt x="6519711" y="17780"/>
                  </a:cubicBezTo>
                  <a:lnTo>
                    <a:pt x="6476294" y="12700"/>
                  </a:lnTo>
                  <a:lnTo>
                    <a:pt x="6449158" y="12700"/>
                  </a:lnTo>
                  <a:cubicBezTo>
                    <a:pt x="6378606" y="11430"/>
                    <a:pt x="6346044" y="11430"/>
                    <a:pt x="6335190" y="19050"/>
                  </a:cubicBezTo>
                  <a:lnTo>
                    <a:pt x="6335190" y="21590"/>
                  </a:lnTo>
                  <a:cubicBezTo>
                    <a:pt x="6308054" y="22860"/>
                    <a:pt x="6280919" y="22860"/>
                    <a:pt x="6259211" y="24130"/>
                  </a:cubicBezTo>
                  <a:cubicBezTo>
                    <a:pt x="6204941" y="19050"/>
                    <a:pt x="6134389" y="20320"/>
                    <a:pt x="6052983" y="20320"/>
                  </a:cubicBezTo>
                  <a:cubicBezTo>
                    <a:pt x="5971577" y="21590"/>
                    <a:pt x="5884745" y="21590"/>
                    <a:pt x="5825046" y="16510"/>
                  </a:cubicBezTo>
                  <a:lnTo>
                    <a:pt x="5819619" y="15240"/>
                  </a:lnTo>
                  <a:lnTo>
                    <a:pt x="5808765" y="15240"/>
                  </a:lnTo>
                  <a:cubicBezTo>
                    <a:pt x="5781630" y="16510"/>
                    <a:pt x="5673089" y="17780"/>
                    <a:pt x="5569975" y="19050"/>
                  </a:cubicBezTo>
                  <a:cubicBezTo>
                    <a:pt x="5472288" y="20320"/>
                    <a:pt x="5363747" y="21590"/>
                    <a:pt x="5276913" y="22860"/>
                  </a:cubicBezTo>
                  <a:cubicBezTo>
                    <a:pt x="5260633" y="20320"/>
                    <a:pt x="5228070" y="19050"/>
                    <a:pt x="5190081" y="19050"/>
                  </a:cubicBezTo>
                  <a:cubicBezTo>
                    <a:pt x="5065258" y="20320"/>
                    <a:pt x="4924154" y="21590"/>
                    <a:pt x="4750489" y="21590"/>
                  </a:cubicBezTo>
                  <a:lnTo>
                    <a:pt x="4745062" y="20320"/>
                  </a:lnTo>
                  <a:lnTo>
                    <a:pt x="4717927" y="21590"/>
                  </a:lnTo>
                  <a:cubicBezTo>
                    <a:pt x="4603958" y="21590"/>
                    <a:pt x="4489990" y="20320"/>
                    <a:pt x="4376022" y="20320"/>
                  </a:cubicBezTo>
                  <a:lnTo>
                    <a:pt x="4376022" y="17780"/>
                  </a:lnTo>
                  <a:cubicBezTo>
                    <a:pt x="4343459" y="19050"/>
                    <a:pt x="4310897" y="19050"/>
                    <a:pt x="4283762" y="20320"/>
                  </a:cubicBezTo>
                  <a:lnTo>
                    <a:pt x="4240345" y="20320"/>
                  </a:lnTo>
                  <a:cubicBezTo>
                    <a:pt x="3974419" y="19050"/>
                    <a:pt x="3697639" y="17780"/>
                    <a:pt x="3415432" y="17780"/>
                  </a:cubicBezTo>
                  <a:lnTo>
                    <a:pt x="3404578" y="17780"/>
                  </a:lnTo>
                  <a:lnTo>
                    <a:pt x="3388297" y="22860"/>
                  </a:lnTo>
                  <a:lnTo>
                    <a:pt x="3388297" y="27940"/>
                  </a:lnTo>
                  <a:lnTo>
                    <a:pt x="3377443" y="27940"/>
                  </a:lnTo>
                  <a:lnTo>
                    <a:pt x="3040965" y="16510"/>
                  </a:lnTo>
                  <a:cubicBezTo>
                    <a:pt x="2992122" y="16510"/>
                    <a:pt x="2964986" y="19050"/>
                    <a:pt x="2932424" y="20320"/>
                  </a:cubicBezTo>
                  <a:cubicBezTo>
                    <a:pt x="2883580" y="22860"/>
                    <a:pt x="2840164" y="26670"/>
                    <a:pt x="2699060" y="21590"/>
                  </a:cubicBezTo>
                  <a:lnTo>
                    <a:pt x="2699060" y="24130"/>
                  </a:lnTo>
                  <a:lnTo>
                    <a:pt x="2357155" y="24130"/>
                  </a:lnTo>
                  <a:cubicBezTo>
                    <a:pt x="1960980" y="24130"/>
                    <a:pt x="1505107" y="24130"/>
                    <a:pt x="1152348" y="19050"/>
                  </a:cubicBezTo>
                  <a:lnTo>
                    <a:pt x="1005817" y="17780"/>
                  </a:lnTo>
                  <a:lnTo>
                    <a:pt x="1065515" y="24130"/>
                  </a:lnTo>
                  <a:lnTo>
                    <a:pt x="1032953" y="24130"/>
                  </a:lnTo>
                  <a:cubicBezTo>
                    <a:pt x="891849"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352"/>
                    <a:pt x="6350" y="914570"/>
                    <a:pt x="6350" y="1126727"/>
                  </a:cubicBezTo>
                  <a:lnTo>
                    <a:pt x="10160" y="1126727"/>
                  </a:lnTo>
                  <a:lnTo>
                    <a:pt x="10160" y="1150836"/>
                  </a:lnTo>
                  <a:lnTo>
                    <a:pt x="19050" y="1155658"/>
                  </a:lnTo>
                  <a:lnTo>
                    <a:pt x="19050" y="1223163"/>
                  </a:lnTo>
                  <a:lnTo>
                    <a:pt x="12700" y="1223163"/>
                  </a:lnTo>
                  <a:lnTo>
                    <a:pt x="16510" y="1416033"/>
                  </a:lnTo>
                  <a:lnTo>
                    <a:pt x="16510" y="1444964"/>
                  </a:lnTo>
                  <a:cubicBezTo>
                    <a:pt x="13970" y="1623369"/>
                    <a:pt x="10160" y="1806596"/>
                    <a:pt x="16510" y="1931962"/>
                  </a:cubicBezTo>
                  <a:cubicBezTo>
                    <a:pt x="16510" y="1941606"/>
                    <a:pt x="16510" y="1946428"/>
                    <a:pt x="15240" y="1951249"/>
                  </a:cubicBezTo>
                  <a:lnTo>
                    <a:pt x="12700" y="1956071"/>
                  </a:lnTo>
                  <a:lnTo>
                    <a:pt x="12700" y="1975358"/>
                  </a:lnTo>
                  <a:cubicBezTo>
                    <a:pt x="13970" y="2023576"/>
                    <a:pt x="13970" y="2095902"/>
                    <a:pt x="15240" y="2173051"/>
                  </a:cubicBezTo>
                  <a:cubicBezTo>
                    <a:pt x="16510" y="2327347"/>
                    <a:pt x="19050" y="2500931"/>
                    <a:pt x="21590" y="2582901"/>
                  </a:cubicBezTo>
                  <a:cubicBezTo>
                    <a:pt x="21590" y="2592544"/>
                    <a:pt x="20320" y="2602188"/>
                    <a:pt x="20320" y="2607010"/>
                  </a:cubicBezTo>
                  <a:cubicBezTo>
                    <a:pt x="20320" y="2611832"/>
                    <a:pt x="19050" y="2616653"/>
                    <a:pt x="19050" y="2621475"/>
                  </a:cubicBezTo>
                  <a:lnTo>
                    <a:pt x="21590" y="2621475"/>
                  </a:lnTo>
                  <a:lnTo>
                    <a:pt x="21590" y="2626297"/>
                  </a:lnTo>
                  <a:cubicBezTo>
                    <a:pt x="15240" y="2737197"/>
                    <a:pt x="17780" y="2968642"/>
                    <a:pt x="20320" y="3175978"/>
                  </a:cubicBezTo>
                  <a:cubicBezTo>
                    <a:pt x="21590" y="3330274"/>
                    <a:pt x="24130" y="3523145"/>
                    <a:pt x="20320" y="3561719"/>
                  </a:cubicBezTo>
                  <a:lnTo>
                    <a:pt x="16510" y="3561719"/>
                  </a:lnTo>
                  <a:lnTo>
                    <a:pt x="17780" y="3932995"/>
                  </a:lnTo>
                  <a:lnTo>
                    <a:pt x="11430" y="3932995"/>
                  </a:lnTo>
                  <a:cubicBezTo>
                    <a:pt x="11430" y="3976391"/>
                    <a:pt x="10160" y="4014965"/>
                    <a:pt x="10160" y="4053539"/>
                  </a:cubicBezTo>
                  <a:lnTo>
                    <a:pt x="8890" y="4048718"/>
                  </a:lnTo>
                  <a:lnTo>
                    <a:pt x="10160" y="4106579"/>
                  </a:lnTo>
                  <a:lnTo>
                    <a:pt x="10160" y="4121044"/>
                  </a:lnTo>
                  <a:lnTo>
                    <a:pt x="13970" y="4482677"/>
                  </a:lnTo>
                  <a:lnTo>
                    <a:pt x="21590" y="4482677"/>
                  </a:lnTo>
                  <a:cubicBezTo>
                    <a:pt x="22860" y="4506785"/>
                    <a:pt x="22860" y="4530894"/>
                    <a:pt x="24130" y="4550181"/>
                  </a:cubicBezTo>
                  <a:lnTo>
                    <a:pt x="22860" y="4545359"/>
                  </a:lnTo>
                  <a:lnTo>
                    <a:pt x="21590" y="4622508"/>
                  </a:lnTo>
                  <a:cubicBezTo>
                    <a:pt x="20320" y="4699656"/>
                    <a:pt x="20320" y="4762338"/>
                    <a:pt x="20320" y="4820200"/>
                  </a:cubicBezTo>
                  <a:cubicBezTo>
                    <a:pt x="17780" y="4849130"/>
                    <a:pt x="15240" y="4878061"/>
                    <a:pt x="13970" y="4911814"/>
                  </a:cubicBezTo>
                  <a:lnTo>
                    <a:pt x="12700" y="4926279"/>
                  </a:lnTo>
                  <a:lnTo>
                    <a:pt x="12700" y="4935922"/>
                  </a:lnTo>
                  <a:cubicBezTo>
                    <a:pt x="13970" y="4940744"/>
                    <a:pt x="15240" y="4960031"/>
                    <a:pt x="16510" y="5046823"/>
                  </a:cubicBezTo>
                  <a:cubicBezTo>
                    <a:pt x="16510" y="5162545"/>
                    <a:pt x="19050" y="5258980"/>
                    <a:pt x="22860" y="5408455"/>
                  </a:cubicBezTo>
                  <a:lnTo>
                    <a:pt x="12700" y="5548286"/>
                  </a:lnTo>
                  <a:cubicBezTo>
                    <a:pt x="8890" y="5601326"/>
                    <a:pt x="8890" y="5615792"/>
                    <a:pt x="8890" y="5639900"/>
                  </a:cubicBezTo>
                  <a:cubicBezTo>
                    <a:pt x="8890" y="5659187"/>
                    <a:pt x="8890" y="5688118"/>
                    <a:pt x="5080" y="5770088"/>
                  </a:cubicBezTo>
                  <a:lnTo>
                    <a:pt x="8890" y="5774909"/>
                  </a:lnTo>
                  <a:cubicBezTo>
                    <a:pt x="10160" y="5803840"/>
                    <a:pt x="10160" y="5914741"/>
                    <a:pt x="10160" y="5987067"/>
                  </a:cubicBezTo>
                  <a:cubicBezTo>
                    <a:pt x="10160" y="6131720"/>
                    <a:pt x="10160" y="6184759"/>
                    <a:pt x="12700" y="6199225"/>
                  </a:cubicBezTo>
                  <a:cubicBezTo>
                    <a:pt x="10160" y="6266730"/>
                    <a:pt x="8890" y="6329412"/>
                    <a:pt x="8890" y="6396918"/>
                  </a:cubicBezTo>
                  <a:cubicBezTo>
                    <a:pt x="7620" y="6474065"/>
                    <a:pt x="7620" y="6556036"/>
                    <a:pt x="2540" y="6657293"/>
                  </a:cubicBezTo>
                  <a:lnTo>
                    <a:pt x="0" y="6715154"/>
                  </a:lnTo>
                  <a:lnTo>
                    <a:pt x="6350" y="6700689"/>
                  </a:lnTo>
                  <a:lnTo>
                    <a:pt x="6350" y="6792302"/>
                  </a:lnTo>
                  <a:cubicBezTo>
                    <a:pt x="6350" y="6797124"/>
                    <a:pt x="7620" y="6811589"/>
                    <a:pt x="8890" y="6830876"/>
                  </a:cubicBezTo>
                  <a:lnTo>
                    <a:pt x="8890" y="6840520"/>
                  </a:lnTo>
                  <a:lnTo>
                    <a:pt x="10160" y="6840520"/>
                  </a:lnTo>
                  <a:cubicBezTo>
                    <a:pt x="11430" y="6859807"/>
                    <a:pt x="15240" y="6859807"/>
                    <a:pt x="16510" y="6859807"/>
                  </a:cubicBezTo>
                  <a:cubicBezTo>
                    <a:pt x="16510" y="7014103"/>
                    <a:pt x="15240" y="7173221"/>
                    <a:pt x="13970" y="7327518"/>
                  </a:cubicBezTo>
                  <a:cubicBezTo>
                    <a:pt x="13970" y="7370913"/>
                    <a:pt x="12700" y="7409488"/>
                    <a:pt x="12700" y="7452884"/>
                  </a:cubicBezTo>
                  <a:lnTo>
                    <a:pt x="8890" y="7452884"/>
                  </a:lnTo>
                  <a:lnTo>
                    <a:pt x="8890" y="7526526"/>
                  </a:lnTo>
                  <a:lnTo>
                    <a:pt x="6350" y="7526526"/>
                  </a:lnTo>
                  <a:lnTo>
                    <a:pt x="6350" y="7557006"/>
                  </a:lnTo>
                  <a:cubicBezTo>
                    <a:pt x="3810" y="7592567"/>
                    <a:pt x="1270" y="7647176"/>
                    <a:pt x="3810" y="7681467"/>
                  </a:cubicBezTo>
                  <a:cubicBezTo>
                    <a:pt x="2540" y="7699246"/>
                    <a:pt x="5080" y="7720836"/>
                    <a:pt x="6350" y="7732267"/>
                  </a:cubicBezTo>
                  <a:lnTo>
                    <a:pt x="5080" y="7732267"/>
                  </a:lnTo>
                  <a:lnTo>
                    <a:pt x="8890" y="7831326"/>
                  </a:lnTo>
                  <a:lnTo>
                    <a:pt x="7620" y="7832596"/>
                  </a:lnTo>
                  <a:lnTo>
                    <a:pt x="7620" y="7836406"/>
                  </a:lnTo>
                  <a:cubicBezTo>
                    <a:pt x="7620" y="7870696"/>
                    <a:pt x="8890" y="7904986"/>
                    <a:pt x="8890" y="7941817"/>
                  </a:cubicBezTo>
                  <a:cubicBezTo>
                    <a:pt x="11430" y="8011667"/>
                    <a:pt x="12700" y="8082786"/>
                    <a:pt x="6350" y="8160256"/>
                  </a:cubicBezTo>
                  <a:lnTo>
                    <a:pt x="6350" y="8166606"/>
                  </a:lnTo>
                  <a:cubicBezTo>
                    <a:pt x="7620" y="8181846"/>
                    <a:pt x="7620" y="8197086"/>
                    <a:pt x="7620" y="8214867"/>
                  </a:cubicBezTo>
                  <a:lnTo>
                    <a:pt x="7620" y="8293606"/>
                  </a:lnTo>
                  <a:lnTo>
                    <a:pt x="2540" y="8313926"/>
                  </a:lnTo>
                  <a:lnTo>
                    <a:pt x="2540" y="8364726"/>
                  </a:lnTo>
                  <a:lnTo>
                    <a:pt x="8890" y="8364726"/>
                  </a:lnTo>
                  <a:cubicBezTo>
                    <a:pt x="46990" y="8364726"/>
                    <a:pt x="102870" y="8365996"/>
                    <a:pt x="118110" y="8365996"/>
                  </a:cubicBezTo>
                  <a:cubicBezTo>
                    <a:pt x="146050" y="8365996"/>
                    <a:pt x="161290" y="8365996"/>
                    <a:pt x="168910" y="8364726"/>
                  </a:cubicBezTo>
                  <a:cubicBezTo>
                    <a:pt x="189230" y="8369806"/>
                    <a:pt x="227330" y="8371076"/>
                    <a:pt x="271780" y="8371076"/>
                  </a:cubicBezTo>
                  <a:cubicBezTo>
                    <a:pt x="298450" y="8371076"/>
                    <a:pt x="327660" y="8371076"/>
                    <a:pt x="356870" y="8369806"/>
                  </a:cubicBezTo>
                  <a:cubicBezTo>
                    <a:pt x="394970" y="8368536"/>
                    <a:pt x="431800" y="8368536"/>
                    <a:pt x="457200" y="8369806"/>
                  </a:cubicBezTo>
                  <a:lnTo>
                    <a:pt x="461010" y="8369806"/>
                  </a:lnTo>
                  <a:lnTo>
                    <a:pt x="463550" y="8363456"/>
                  </a:lnTo>
                  <a:cubicBezTo>
                    <a:pt x="514350" y="8363456"/>
                    <a:pt x="563880" y="8362186"/>
                    <a:pt x="628650" y="8359646"/>
                  </a:cubicBezTo>
                  <a:lnTo>
                    <a:pt x="640080" y="8359646"/>
                  </a:lnTo>
                  <a:lnTo>
                    <a:pt x="638810" y="8357106"/>
                  </a:lnTo>
                  <a:lnTo>
                    <a:pt x="671830" y="8357106"/>
                  </a:lnTo>
                  <a:lnTo>
                    <a:pt x="671830" y="8352026"/>
                  </a:lnTo>
                  <a:cubicBezTo>
                    <a:pt x="694690" y="8352026"/>
                    <a:pt x="718820" y="8353296"/>
                    <a:pt x="745490" y="8354567"/>
                  </a:cubicBezTo>
                  <a:cubicBezTo>
                    <a:pt x="763270" y="8355836"/>
                    <a:pt x="781050" y="8355836"/>
                    <a:pt x="798830" y="8357106"/>
                  </a:cubicBezTo>
                  <a:lnTo>
                    <a:pt x="798830" y="8368536"/>
                  </a:lnTo>
                  <a:lnTo>
                    <a:pt x="1141494" y="8368536"/>
                  </a:lnTo>
                  <a:cubicBezTo>
                    <a:pt x="1244608" y="8368536"/>
                    <a:pt x="1342295" y="8367267"/>
                    <a:pt x="1445409" y="8365996"/>
                  </a:cubicBezTo>
                  <a:cubicBezTo>
                    <a:pt x="1667919" y="8363456"/>
                    <a:pt x="1879574" y="8360917"/>
                    <a:pt x="2074948" y="8364726"/>
                  </a:cubicBezTo>
                  <a:cubicBezTo>
                    <a:pt x="2167208" y="8363456"/>
                    <a:pt x="2237760" y="8363456"/>
                    <a:pt x="2297458" y="8364726"/>
                  </a:cubicBezTo>
                  <a:lnTo>
                    <a:pt x="2297458" y="8365996"/>
                  </a:lnTo>
                  <a:lnTo>
                    <a:pt x="2335447" y="8365996"/>
                  </a:lnTo>
                  <a:lnTo>
                    <a:pt x="2476551" y="8368536"/>
                  </a:lnTo>
                  <a:lnTo>
                    <a:pt x="2476551" y="8364726"/>
                  </a:lnTo>
                  <a:cubicBezTo>
                    <a:pt x="2536248" y="8364726"/>
                    <a:pt x="2601373" y="8363456"/>
                    <a:pt x="2671925" y="8363456"/>
                  </a:cubicBezTo>
                  <a:lnTo>
                    <a:pt x="2720768" y="8369806"/>
                  </a:lnTo>
                  <a:lnTo>
                    <a:pt x="2753330" y="8369806"/>
                  </a:lnTo>
                  <a:cubicBezTo>
                    <a:pt x="2823882" y="8371076"/>
                    <a:pt x="2856445" y="8371076"/>
                    <a:pt x="2867299" y="8363456"/>
                  </a:cubicBezTo>
                  <a:lnTo>
                    <a:pt x="2867299" y="8360917"/>
                  </a:lnTo>
                  <a:cubicBezTo>
                    <a:pt x="2894434" y="8359646"/>
                    <a:pt x="2921570" y="8359646"/>
                    <a:pt x="2943278" y="8358376"/>
                  </a:cubicBezTo>
                  <a:cubicBezTo>
                    <a:pt x="2997548" y="8363456"/>
                    <a:pt x="3068100" y="8362186"/>
                    <a:pt x="3149506" y="8362186"/>
                  </a:cubicBezTo>
                  <a:cubicBezTo>
                    <a:pt x="3230912" y="8360917"/>
                    <a:pt x="3317745" y="8360917"/>
                    <a:pt x="3377442" y="8365996"/>
                  </a:cubicBezTo>
                  <a:lnTo>
                    <a:pt x="3382870" y="8367267"/>
                  </a:lnTo>
                  <a:lnTo>
                    <a:pt x="3393723" y="8367267"/>
                  </a:lnTo>
                  <a:cubicBezTo>
                    <a:pt x="3420859" y="8365996"/>
                    <a:pt x="3529400" y="8364726"/>
                    <a:pt x="3632514" y="8363456"/>
                  </a:cubicBezTo>
                  <a:cubicBezTo>
                    <a:pt x="3730201" y="8362186"/>
                    <a:pt x="3838742" y="8360917"/>
                    <a:pt x="3925576" y="8359646"/>
                  </a:cubicBezTo>
                  <a:cubicBezTo>
                    <a:pt x="3941857" y="8362186"/>
                    <a:pt x="3979846" y="8363456"/>
                    <a:pt x="4012409" y="8363456"/>
                  </a:cubicBezTo>
                  <a:cubicBezTo>
                    <a:pt x="4137231" y="8362186"/>
                    <a:pt x="4278335" y="8360917"/>
                    <a:pt x="4452000" y="8360917"/>
                  </a:cubicBezTo>
                  <a:lnTo>
                    <a:pt x="4457428" y="8362186"/>
                  </a:lnTo>
                  <a:lnTo>
                    <a:pt x="4484563" y="8360917"/>
                  </a:lnTo>
                  <a:cubicBezTo>
                    <a:pt x="4598531" y="8360917"/>
                    <a:pt x="4712499" y="8362186"/>
                    <a:pt x="4826467" y="8362186"/>
                  </a:cubicBezTo>
                  <a:lnTo>
                    <a:pt x="4826467" y="8364726"/>
                  </a:lnTo>
                  <a:lnTo>
                    <a:pt x="4918728" y="8362186"/>
                  </a:lnTo>
                  <a:lnTo>
                    <a:pt x="4962144" y="8362186"/>
                  </a:lnTo>
                  <a:cubicBezTo>
                    <a:pt x="5228070" y="8363456"/>
                    <a:pt x="5504850" y="8364726"/>
                    <a:pt x="5787057" y="8364726"/>
                  </a:cubicBezTo>
                  <a:lnTo>
                    <a:pt x="5797911" y="8364726"/>
                  </a:lnTo>
                  <a:lnTo>
                    <a:pt x="5814192" y="8359646"/>
                  </a:lnTo>
                  <a:lnTo>
                    <a:pt x="5814192" y="8354567"/>
                  </a:lnTo>
                  <a:lnTo>
                    <a:pt x="5825046" y="8354567"/>
                  </a:lnTo>
                  <a:lnTo>
                    <a:pt x="6161524" y="8365996"/>
                  </a:lnTo>
                  <a:cubicBezTo>
                    <a:pt x="6210367" y="8365996"/>
                    <a:pt x="6237503" y="8363456"/>
                    <a:pt x="6270065" y="8362186"/>
                  </a:cubicBezTo>
                  <a:cubicBezTo>
                    <a:pt x="6318908" y="8359646"/>
                    <a:pt x="6362325" y="8355836"/>
                    <a:pt x="6503429" y="8360917"/>
                  </a:cubicBezTo>
                  <a:lnTo>
                    <a:pt x="6503429" y="8358376"/>
                  </a:lnTo>
                  <a:lnTo>
                    <a:pt x="6839907" y="8358376"/>
                  </a:lnTo>
                  <a:cubicBezTo>
                    <a:pt x="7236082" y="8358376"/>
                    <a:pt x="7691955" y="8358376"/>
                    <a:pt x="8044714" y="8363456"/>
                  </a:cubicBezTo>
                  <a:lnTo>
                    <a:pt x="8191244" y="8364726"/>
                  </a:lnTo>
                  <a:lnTo>
                    <a:pt x="8131547" y="8358376"/>
                  </a:lnTo>
                  <a:lnTo>
                    <a:pt x="8164109" y="8358376"/>
                  </a:lnTo>
                  <a:cubicBezTo>
                    <a:pt x="8299785" y="8360917"/>
                    <a:pt x="8351672" y="8362186"/>
                    <a:pt x="8359292" y="8358376"/>
                  </a:cubicBezTo>
                  <a:lnTo>
                    <a:pt x="8359292" y="8359646"/>
                  </a:lnTo>
                  <a:cubicBezTo>
                    <a:pt x="8360563" y="8359646"/>
                    <a:pt x="8360563" y="8359646"/>
                    <a:pt x="8361832" y="8358376"/>
                  </a:cubicBezTo>
                  <a:cubicBezTo>
                    <a:pt x="8363103" y="8358376"/>
                    <a:pt x="8364372" y="8359646"/>
                    <a:pt x="8366913" y="8359646"/>
                  </a:cubicBezTo>
                  <a:lnTo>
                    <a:pt x="8366913" y="8365996"/>
                  </a:lnTo>
                  <a:cubicBezTo>
                    <a:pt x="8402472" y="8364726"/>
                    <a:pt x="8431682" y="8364726"/>
                    <a:pt x="8457082" y="8365996"/>
                  </a:cubicBezTo>
                  <a:cubicBezTo>
                    <a:pt x="8486292" y="8367267"/>
                    <a:pt x="8512963" y="8367267"/>
                    <a:pt x="8540903" y="8364726"/>
                  </a:cubicBezTo>
                  <a:cubicBezTo>
                    <a:pt x="8542172" y="8365996"/>
                    <a:pt x="8543442" y="8368536"/>
                    <a:pt x="8547253" y="8369806"/>
                  </a:cubicBezTo>
                  <a:lnTo>
                    <a:pt x="8549792" y="8369806"/>
                  </a:lnTo>
                  <a:cubicBezTo>
                    <a:pt x="8553603" y="8369806"/>
                    <a:pt x="8556142" y="8368536"/>
                    <a:pt x="8558682" y="8368536"/>
                  </a:cubicBezTo>
                  <a:lnTo>
                    <a:pt x="8558682" y="8373617"/>
                  </a:lnTo>
                  <a:cubicBezTo>
                    <a:pt x="8627263" y="8373617"/>
                    <a:pt x="8648853" y="8365996"/>
                    <a:pt x="8659013" y="8359646"/>
                  </a:cubicBezTo>
                  <a:cubicBezTo>
                    <a:pt x="8713622" y="8360917"/>
                    <a:pt x="8761882" y="8363456"/>
                    <a:pt x="8808872" y="8367267"/>
                  </a:cubicBezTo>
                  <a:lnTo>
                    <a:pt x="8808872" y="8362186"/>
                  </a:lnTo>
                  <a:lnTo>
                    <a:pt x="8826653" y="8362186"/>
                  </a:lnTo>
                  <a:lnTo>
                    <a:pt x="8826653" y="8358376"/>
                  </a:lnTo>
                  <a:lnTo>
                    <a:pt x="8901582" y="8358376"/>
                  </a:lnTo>
                  <a:lnTo>
                    <a:pt x="8948572" y="8360917"/>
                  </a:lnTo>
                  <a:lnTo>
                    <a:pt x="8949842" y="8360917"/>
                  </a:lnTo>
                  <a:cubicBezTo>
                    <a:pt x="8960003" y="8357106"/>
                    <a:pt x="8994292" y="8357106"/>
                    <a:pt x="9026042" y="8357106"/>
                  </a:cubicBezTo>
                  <a:cubicBezTo>
                    <a:pt x="9053982" y="8357106"/>
                    <a:pt x="9079382" y="8357106"/>
                    <a:pt x="9090813" y="8354567"/>
                  </a:cubicBezTo>
                  <a:lnTo>
                    <a:pt x="9154313" y="8354567"/>
                  </a:lnTo>
                  <a:lnTo>
                    <a:pt x="9154313" y="8348217"/>
                  </a:lnTo>
                  <a:lnTo>
                    <a:pt x="9170822" y="8348217"/>
                  </a:lnTo>
                  <a:lnTo>
                    <a:pt x="9170822" y="8341867"/>
                  </a:lnTo>
                  <a:cubicBezTo>
                    <a:pt x="9170822" y="8331706"/>
                    <a:pt x="9170822" y="8320276"/>
                    <a:pt x="9172092" y="8307576"/>
                  </a:cubicBezTo>
                  <a:lnTo>
                    <a:pt x="9172092" y="8294876"/>
                  </a:lnTo>
                  <a:cubicBezTo>
                    <a:pt x="9172092" y="8284717"/>
                    <a:pt x="9172092" y="8277096"/>
                    <a:pt x="9173363" y="8268206"/>
                  </a:cubicBezTo>
                  <a:lnTo>
                    <a:pt x="9174632" y="8251696"/>
                  </a:lnTo>
                  <a:cubicBezTo>
                    <a:pt x="9178442" y="8188196"/>
                    <a:pt x="9177172" y="8174226"/>
                    <a:pt x="9177172" y="8160256"/>
                  </a:cubicBezTo>
                  <a:cubicBezTo>
                    <a:pt x="9175902" y="8146286"/>
                    <a:pt x="9175902" y="8133586"/>
                    <a:pt x="9179713" y="8071357"/>
                  </a:cubicBezTo>
                  <a:lnTo>
                    <a:pt x="9180982" y="8053576"/>
                  </a:lnTo>
                  <a:lnTo>
                    <a:pt x="9169552" y="8066276"/>
                  </a:lnTo>
                  <a:cubicBezTo>
                    <a:pt x="9168282" y="8053576"/>
                    <a:pt x="9170822" y="8025636"/>
                    <a:pt x="9172092" y="8004046"/>
                  </a:cubicBezTo>
                  <a:cubicBezTo>
                    <a:pt x="9174632" y="7971026"/>
                    <a:pt x="9178442" y="7932926"/>
                    <a:pt x="9175902" y="7898636"/>
                  </a:cubicBezTo>
                  <a:lnTo>
                    <a:pt x="9184792" y="7926576"/>
                  </a:lnTo>
                  <a:lnTo>
                    <a:pt x="9183522" y="7879586"/>
                  </a:lnTo>
                  <a:cubicBezTo>
                    <a:pt x="9183522" y="7864346"/>
                    <a:pt x="9182252" y="7847836"/>
                    <a:pt x="9182252" y="7831326"/>
                  </a:cubicBezTo>
                  <a:cubicBezTo>
                    <a:pt x="9184792" y="7818626"/>
                    <a:pt x="9187332" y="7805926"/>
                    <a:pt x="9188602" y="7795767"/>
                  </a:cubicBezTo>
                  <a:lnTo>
                    <a:pt x="9193682" y="7795767"/>
                  </a:lnTo>
                  <a:cubicBezTo>
                    <a:pt x="9197492" y="7743696"/>
                    <a:pt x="9196222" y="7739886"/>
                    <a:pt x="9192413" y="7736076"/>
                  </a:cubicBezTo>
                  <a:cubicBezTo>
                    <a:pt x="9191142" y="7734807"/>
                    <a:pt x="9188602" y="7733536"/>
                    <a:pt x="9187332" y="7733536"/>
                  </a:cubicBezTo>
                  <a:cubicBezTo>
                    <a:pt x="9186063" y="7730996"/>
                    <a:pt x="9184792" y="7724646"/>
                    <a:pt x="9184792" y="7708136"/>
                  </a:cubicBezTo>
                  <a:cubicBezTo>
                    <a:pt x="9186063" y="7708136"/>
                    <a:pt x="9187332" y="7708136"/>
                    <a:pt x="9189872" y="7706867"/>
                  </a:cubicBezTo>
                  <a:cubicBezTo>
                    <a:pt x="9194952" y="7704326"/>
                    <a:pt x="9196222" y="7697976"/>
                    <a:pt x="9196222" y="7671307"/>
                  </a:cubicBezTo>
                  <a:cubicBezTo>
                    <a:pt x="9197492" y="7661146"/>
                    <a:pt x="9196222" y="7635746"/>
                    <a:pt x="9193682" y="7603996"/>
                  </a:cubicBezTo>
                  <a:cubicBezTo>
                    <a:pt x="9192413" y="7583676"/>
                    <a:pt x="9191142" y="7560817"/>
                    <a:pt x="9189872" y="7537957"/>
                  </a:cubicBezTo>
                  <a:lnTo>
                    <a:pt x="9189872" y="7515096"/>
                  </a:lnTo>
                  <a:cubicBezTo>
                    <a:pt x="9194952" y="7501102"/>
                    <a:pt x="9196222" y="7438419"/>
                    <a:pt x="9194952" y="7255192"/>
                  </a:cubicBezTo>
                  <a:lnTo>
                    <a:pt x="9191142" y="7255192"/>
                  </a:lnTo>
                  <a:lnTo>
                    <a:pt x="9191142" y="7231083"/>
                  </a:lnTo>
                  <a:lnTo>
                    <a:pt x="9182252" y="7226261"/>
                  </a:lnTo>
                  <a:lnTo>
                    <a:pt x="9182252" y="7158757"/>
                  </a:lnTo>
                  <a:lnTo>
                    <a:pt x="9188602" y="7158757"/>
                  </a:lnTo>
                  <a:lnTo>
                    <a:pt x="9184792" y="6965886"/>
                  </a:lnTo>
                  <a:lnTo>
                    <a:pt x="9184792" y="6936955"/>
                  </a:lnTo>
                  <a:cubicBezTo>
                    <a:pt x="9187332" y="6758550"/>
                    <a:pt x="9191142" y="6575323"/>
                    <a:pt x="9184792" y="6449957"/>
                  </a:cubicBezTo>
                  <a:cubicBezTo>
                    <a:pt x="9184792" y="6440314"/>
                    <a:pt x="9184792" y="6435492"/>
                    <a:pt x="9186063" y="6430670"/>
                  </a:cubicBezTo>
                  <a:lnTo>
                    <a:pt x="9188602" y="6425848"/>
                  </a:lnTo>
                  <a:lnTo>
                    <a:pt x="9188602" y="6406561"/>
                  </a:lnTo>
                  <a:cubicBezTo>
                    <a:pt x="9187332" y="6358343"/>
                    <a:pt x="9187332" y="6286017"/>
                    <a:pt x="9186063" y="6208869"/>
                  </a:cubicBezTo>
                  <a:cubicBezTo>
                    <a:pt x="9184792" y="6054573"/>
                    <a:pt x="9182252" y="5880989"/>
                    <a:pt x="9179713" y="5799019"/>
                  </a:cubicBezTo>
                  <a:cubicBezTo>
                    <a:pt x="9179713" y="5789375"/>
                    <a:pt x="9180982" y="5779731"/>
                    <a:pt x="9180982" y="5774910"/>
                  </a:cubicBezTo>
                  <a:cubicBezTo>
                    <a:pt x="9180982" y="5770088"/>
                    <a:pt x="9180982" y="5765267"/>
                    <a:pt x="9182252" y="5765267"/>
                  </a:cubicBezTo>
                  <a:lnTo>
                    <a:pt x="9177172" y="5755623"/>
                  </a:lnTo>
                  <a:lnTo>
                    <a:pt x="9183522" y="5760444"/>
                  </a:lnTo>
                  <a:lnTo>
                    <a:pt x="9184792" y="5755623"/>
                  </a:lnTo>
                  <a:lnTo>
                    <a:pt x="9184792" y="5750801"/>
                  </a:lnTo>
                  <a:cubicBezTo>
                    <a:pt x="9191142" y="5639900"/>
                    <a:pt x="9188602" y="5408455"/>
                    <a:pt x="9186063" y="5201119"/>
                  </a:cubicBezTo>
                  <a:cubicBezTo>
                    <a:pt x="9184792" y="5046823"/>
                    <a:pt x="9182252" y="4853952"/>
                    <a:pt x="9186063" y="4815378"/>
                  </a:cubicBezTo>
                  <a:lnTo>
                    <a:pt x="9189872" y="4815378"/>
                  </a:lnTo>
                  <a:lnTo>
                    <a:pt x="9188602" y="4444102"/>
                  </a:lnTo>
                  <a:lnTo>
                    <a:pt x="9194952" y="4444102"/>
                  </a:lnTo>
                  <a:cubicBezTo>
                    <a:pt x="9194952" y="4405528"/>
                    <a:pt x="9196222" y="4362132"/>
                    <a:pt x="9196222" y="4323558"/>
                  </a:cubicBezTo>
                  <a:lnTo>
                    <a:pt x="9197492" y="4333202"/>
                  </a:lnTo>
                  <a:lnTo>
                    <a:pt x="9196222" y="4270519"/>
                  </a:lnTo>
                  <a:lnTo>
                    <a:pt x="9196222" y="4260875"/>
                  </a:lnTo>
                  <a:lnTo>
                    <a:pt x="9192413" y="3899243"/>
                  </a:lnTo>
                  <a:lnTo>
                    <a:pt x="9184792" y="3899243"/>
                  </a:lnTo>
                  <a:cubicBezTo>
                    <a:pt x="9183522" y="3875134"/>
                    <a:pt x="9183522" y="3851025"/>
                    <a:pt x="9182252" y="3831738"/>
                  </a:cubicBezTo>
                  <a:lnTo>
                    <a:pt x="9183522" y="3836560"/>
                  </a:lnTo>
                  <a:lnTo>
                    <a:pt x="9184792" y="3759412"/>
                  </a:lnTo>
                  <a:cubicBezTo>
                    <a:pt x="9186063" y="3682263"/>
                    <a:pt x="9186063" y="3619580"/>
                    <a:pt x="9186063" y="3561719"/>
                  </a:cubicBezTo>
                  <a:cubicBezTo>
                    <a:pt x="9188602" y="3532789"/>
                    <a:pt x="9191142" y="3503858"/>
                    <a:pt x="9192413" y="3470106"/>
                  </a:cubicBezTo>
                  <a:lnTo>
                    <a:pt x="9193682" y="3455641"/>
                  </a:lnTo>
                  <a:lnTo>
                    <a:pt x="9189872" y="3445997"/>
                  </a:lnTo>
                  <a:cubicBezTo>
                    <a:pt x="9189872" y="3441175"/>
                    <a:pt x="9187332" y="3421888"/>
                    <a:pt x="9186063" y="3335097"/>
                  </a:cubicBezTo>
                  <a:cubicBezTo>
                    <a:pt x="9186063" y="3219374"/>
                    <a:pt x="9183522" y="3127760"/>
                    <a:pt x="9179713" y="2973464"/>
                  </a:cubicBezTo>
                  <a:lnTo>
                    <a:pt x="9189872" y="2833633"/>
                  </a:lnTo>
                  <a:cubicBezTo>
                    <a:pt x="9193682" y="2780593"/>
                    <a:pt x="9193682" y="2766128"/>
                    <a:pt x="9193682" y="2742019"/>
                  </a:cubicBezTo>
                  <a:cubicBezTo>
                    <a:pt x="9193682" y="2722732"/>
                    <a:pt x="9193682" y="2693802"/>
                    <a:pt x="9197492" y="2611832"/>
                  </a:cubicBezTo>
                  <a:lnTo>
                    <a:pt x="9193682" y="2607010"/>
                  </a:lnTo>
                  <a:cubicBezTo>
                    <a:pt x="9192413" y="2578079"/>
                    <a:pt x="9192413" y="2467179"/>
                    <a:pt x="9192413" y="2394852"/>
                  </a:cubicBezTo>
                  <a:cubicBezTo>
                    <a:pt x="9192413" y="2250199"/>
                    <a:pt x="9192413" y="2197160"/>
                    <a:pt x="9189872" y="2182695"/>
                  </a:cubicBezTo>
                  <a:cubicBezTo>
                    <a:pt x="9192413" y="2115190"/>
                    <a:pt x="9193682" y="2052507"/>
                    <a:pt x="9193682" y="1985002"/>
                  </a:cubicBezTo>
                  <a:cubicBezTo>
                    <a:pt x="9193682" y="1907854"/>
                    <a:pt x="9193682" y="1825884"/>
                    <a:pt x="9198763" y="1724627"/>
                  </a:cubicBezTo>
                  <a:close/>
                  <a:moveTo>
                    <a:pt x="27940" y="495300"/>
                  </a:moveTo>
                  <a:lnTo>
                    <a:pt x="27940" y="488950"/>
                  </a:lnTo>
                  <a:lnTo>
                    <a:pt x="29210" y="488950"/>
                  </a:lnTo>
                  <a:cubicBezTo>
                    <a:pt x="27940" y="491490"/>
                    <a:pt x="27940" y="492760"/>
                    <a:pt x="27940" y="495300"/>
                  </a:cubicBezTo>
                  <a:close/>
                  <a:moveTo>
                    <a:pt x="38100" y="7756396"/>
                  </a:moveTo>
                  <a:cubicBezTo>
                    <a:pt x="38100" y="7752586"/>
                    <a:pt x="36830" y="7750046"/>
                    <a:pt x="36830" y="7747507"/>
                  </a:cubicBezTo>
                  <a:lnTo>
                    <a:pt x="38100" y="7747507"/>
                  </a:lnTo>
                  <a:lnTo>
                    <a:pt x="38100" y="7756396"/>
                  </a:lnTo>
                  <a:close/>
                  <a:moveTo>
                    <a:pt x="9123832" y="546100"/>
                  </a:moveTo>
                  <a:lnTo>
                    <a:pt x="9125103" y="577850"/>
                  </a:lnTo>
                  <a:lnTo>
                    <a:pt x="9116213" y="563880"/>
                  </a:lnTo>
                  <a:lnTo>
                    <a:pt x="9118753" y="591820"/>
                  </a:lnTo>
                  <a:cubicBezTo>
                    <a:pt x="9123832" y="647700"/>
                    <a:pt x="9122563" y="669290"/>
                    <a:pt x="9121292" y="718820"/>
                  </a:cubicBezTo>
                  <a:lnTo>
                    <a:pt x="9120022" y="741680"/>
                  </a:lnTo>
                  <a:lnTo>
                    <a:pt x="9117482" y="762000"/>
                  </a:lnTo>
                  <a:cubicBezTo>
                    <a:pt x="9114942" y="786130"/>
                    <a:pt x="9114942" y="817880"/>
                    <a:pt x="9116213" y="843280"/>
                  </a:cubicBezTo>
                  <a:lnTo>
                    <a:pt x="9112403" y="843280"/>
                  </a:lnTo>
                  <a:lnTo>
                    <a:pt x="9112403" y="957966"/>
                  </a:lnTo>
                  <a:lnTo>
                    <a:pt x="9116213" y="957966"/>
                  </a:lnTo>
                  <a:lnTo>
                    <a:pt x="9121292" y="1227984"/>
                  </a:lnTo>
                  <a:lnTo>
                    <a:pt x="9116213" y="1227984"/>
                  </a:lnTo>
                  <a:cubicBezTo>
                    <a:pt x="9116213" y="1252093"/>
                    <a:pt x="9116213" y="1271380"/>
                    <a:pt x="9117482" y="1295489"/>
                  </a:cubicBezTo>
                  <a:lnTo>
                    <a:pt x="9108592" y="1295489"/>
                  </a:lnTo>
                  <a:lnTo>
                    <a:pt x="9108592" y="1305133"/>
                  </a:lnTo>
                  <a:lnTo>
                    <a:pt x="9113672" y="1690874"/>
                  </a:lnTo>
                  <a:cubicBezTo>
                    <a:pt x="9112403" y="1705339"/>
                    <a:pt x="9112403" y="1729448"/>
                    <a:pt x="9111132" y="1763200"/>
                  </a:cubicBezTo>
                  <a:cubicBezTo>
                    <a:pt x="9109863" y="1792131"/>
                    <a:pt x="9108592" y="1835527"/>
                    <a:pt x="9107322" y="1845171"/>
                  </a:cubicBezTo>
                  <a:lnTo>
                    <a:pt x="9106053" y="1845171"/>
                  </a:lnTo>
                  <a:cubicBezTo>
                    <a:pt x="9104782" y="1951249"/>
                    <a:pt x="9106053" y="2076615"/>
                    <a:pt x="9108592" y="2211625"/>
                  </a:cubicBezTo>
                  <a:cubicBezTo>
                    <a:pt x="9111132" y="2365921"/>
                    <a:pt x="9113672" y="2529861"/>
                    <a:pt x="9111132" y="2684158"/>
                  </a:cubicBezTo>
                  <a:lnTo>
                    <a:pt x="9111132" y="2693801"/>
                  </a:lnTo>
                  <a:cubicBezTo>
                    <a:pt x="9112403" y="2708267"/>
                    <a:pt x="9112403" y="2746841"/>
                    <a:pt x="9113672" y="2795058"/>
                  </a:cubicBezTo>
                  <a:cubicBezTo>
                    <a:pt x="9113672" y="2872207"/>
                    <a:pt x="9112403" y="2944533"/>
                    <a:pt x="9112403" y="3021681"/>
                  </a:cubicBezTo>
                  <a:cubicBezTo>
                    <a:pt x="9111132" y="3209730"/>
                    <a:pt x="9108592" y="3407423"/>
                    <a:pt x="9113672" y="3643689"/>
                  </a:cubicBezTo>
                  <a:lnTo>
                    <a:pt x="9104782" y="3831738"/>
                  </a:lnTo>
                  <a:lnTo>
                    <a:pt x="9104782" y="3836559"/>
                  </a:lnTo>
                  <a:cubicBezTo>
                    <a:pt x="9104782" y="3908886"/>
                    <a:pt x="9106053" y="3932995"/>
                    <a:pt x="9112403" y="3937817"/>
                  </a:cubicBezTo>
                  <a:cubicBezTo>
                    <a:pt x="9114942" y="3937817"/>
                    <a:pt x="9116213" y="3937817"/>
                    <a:pt x="9118753" y="3928174"/>
                  </a:cubicBezTo>
                  <a:cubicBezTo>
                    <a:pt x="9118753" y="3952282"/>
                    <a:pt x="9118753" y="3976391"/>
                    <a:pt x="9120022" y="4014965"/>
                  </a:cubicBezTo>
                  <a:cubicBezTo>
                    <a:pt x="9121292" y="4116222"/>
                    <a:pt x="9120022" y="4154796"/>
                    <a:pt x="9120022" y="4174083"/>
                  </a:cubicBezTo>
                  <a:cubicBezTo>
                    <a:pt x="9118753" y="4174083"/>
                    <a:pt x="9117482" y="4174083"/>
                    <a:pt x="9114942" y="4178905"/>
                  </a:cubicBezTo>
                  <a:cubicBezTo>
                    <a:pt x="9111132" y="4188548"/>
                    <a:pt x="9109863" y="4207835"/>
                    <a:pt x="9109863" y="4231944"/>
                  </a:cubicBezTo>
                  <a:lnTo>
                    <a:pt x="9111132" y="4265697"/>
                  </a:lnTo>
                  <a:cubicBezTo>
                    <a:pt x="9114942" y="4371776"/>
                    <a:pt x="9118753" y="4511607"/>
                    <a:pt x="9118753" y="4670725"/>
                  </a:cubicBezTo>
                  <a:lnTo>
                    <a:pt x="9117482" y="4670725"/>
                  </a:lnTo>
                  <a:lnTo>
                    <a:pt x="9117482" y="4646616"/>
                  </a:lnTo>
                  <a:cubicBezTo>
                    <a:pt x="9116213" y="4545359"/>
                    <a:pt x="9114942" y="4535716"/>
                    <a:pt x="9108592" y="4535716"/>
                  </a:cubicBezTo>
                  <a:cubicBezTo>
                    <a:pt x="9100972" y="4535716"/>
                    <a:pt x="9100972" y="4555003"/>
                    <a:pt x="9098432" y="4641794"/>
                  </a:cubicBezTo>
                  <a:lnTo>
                    <a:pt x="9097163" y="4656260"/>
                  </a:lnTo>
                  <a:lnTo>
                    <a:pt x="9100972" y="4665903"/>
                  </a:lnTo>
                  <a:cubicBezTo>
                    <a:pt x="9107322" y="4694834"/>
                    <a:pt x="9107322" y="4911814"/>
                    <a:pt x="9107322" y="5075753"/>
                  </a:cubicBezTo>
                  <a:cubicBezTo>
                    <a:pt x="9107322" y="5360238"/>
                    <a:pt x="9109863" y="5475960"/>
                    <a:pt x="9116213" y="5509712"/>
                  </a:cubicBezTo>
                  <a:lnTo>
                    <a:pt x="9114942" y="5553109"/>
                  </a:lnTo>
                  <a:lnTo>
                    <a:pt x="9112403" y="5553109"/>
                  </a:lnTo>
                  <a:cubicBezTo>
                    <a:pt x="9108592" y="5692939"/>
                    <a:pt x="9111132" y="5745979"/>
                    <a:pt x="9114942" y="5808662"/>
                  </a:cubicBezTo>
                  <a:cubicBezTo>
                    <a:pt x="9118753" y="5866523"/>
                    <a:pt x="9122563" y="5934028"/>
                    <a:pt x="9121292" y="6107612"/>
                  </a:cubicBezTo>
                  <a:cubicBezTo>
                    <a:pt x="9120022" y="6170295"/>
                    <a:pt x="9120022" y="6213690"/>
                    <a:pt x="9118753" y="6232977"/>
                  </a:cubicBezTo>
                  <a:lnTo>
                    <a:pt x="9114942" y="6232977"/>
                  </a:lnTo>
                  <a:lnTo>
                    <a:pt x="9118753" y="6502996"/>
                  </a:lnTo>
                  <a:lnTo>
                    <a:pt x="9118753" y="6517462"/>
                  </a:lnTo>
                  <a:lnTo>
                    <a:pt x="9116213" y="6517462"/>
                  </a:lnTo>
                  <a:lnTo>
                    <a:pt x="9117482" y="6811589"/>
                  </a:lnTo>
                  <a:lnTo>
                    <a:pt x="9112403" y="6777837"/>
                  </a:lnTo>
                  <a:lnTo>
                    <a:pt x="9117482" y="6898380"/>
                  </a:lnTo>
                  <a:cubicBezTo>
                    <a:pt x="9118753" y="6932133"/>
                    <a:pt x="9121292" y="6989994"/>
                    <a:pt x="9122563" y="7043034"/>
                  </a:cubicBezTo>
                  <a:lnTo>
                    <a:pt x="9118753" y="7096074"/>
                  </a:lnTo>
                  <a:cubicBezTo>
                    <a:pt x="9109863" y="7206973"/>
                    <a:pt x="9111132" y="7260013"/>
                    <a:pt x="9112403" y="7341983"/>
                  </a:cubicBezTo>
                  <a:cubicBezTo>
                    <a:pt x="9113672" y="7375735"/>
                    <a:pt x="9113672" y="7414309"/>
                    <a:pt x="9114942" y="7467349"/>
                  </a:cubicBezTo>
                  <a:lnTo>
                    <a:pt x="9109863" y="7517636"/>
                  </a:lnTo>
                  <a:cubicBezTo>
                    <a:pt x="9108592" y="7521446"/>
                    <a:pt x="9108592" y="7523986"/>
                    <a:pt x="9107322" y="7527796"/>
                  </a:cubicBezTo>
                  <a:lnTo>
                    <a:pt x="9114942" y="7527796"/>
                  </a:lnTo>
                  <a:lnTo>
                    <a:pt x="9114942" y="7537956"/>
                  </a:lnTo>
                  <a:lnTo>
                    <a:pt x="9109863" y="7537956"/>
                  </a:lnTo>
                  <a:cubicBezTo>
                    <a:pt x="9107322" y="7550656"/>
                    <a:pt x="9106053" y="7572246"/>
                    <a:pt x="9104782" y="7600186"/>
                  </a:cubicBezTo>
                  <a:cubicBezTo>
                    <a:pt x="9103513" y="7620506"/>
                    <a:pt x="9103513" y="7642096"/>
                    <a:pt x="9100972" y="7667496"/>
                  </a:cubicBezTo>
                  <a:lnTo>
                    <a:pt x="9113672" y="7668767"/>
                  </a:lnTo>
                  <a:cubicBezTo>
                    <a:pt x="9114942" y="7666226"/>
                    <a:pt x="9114942" y="7659876"/>
                    <a:pt x="9116213" y="7653526"/>
                  </a:cubicBezTo>
                  <a:lnTo>
                    <a:pt x="9120022" y="7653526"/>
                  </a:lnTo>
                  <a:cubicBezTo>
                    <a:pt x="9120022" y="7661146"/>
                    <a:pt x="9121292" y="7670036"/>
                    <a:pt x="9122563" y="7678926"/>
                  </a:cubicBezTo>
                  <a:cubicBezTo>
                    <a:pt x="9117482" y="7685276"/>
                    <a:pt x="9117482" y="7703056"/>
                    <a:pt x="9118753" y="7741156"/>
                  </a:cubicBezTo>
                  <a:lnTo>
                    <a:pt x="9118753" y="7751317"/>
                  </a:lnTo>
                  <a:lnTo>
                    <a:pt x="9109863" y="7748776"/>
                  </a:lnTo>
                  <a:lnTo>
                    <a:pt x="9109863" y="7758936"/>
                  </a:lnTo>
                  <a:cubicBezTo>
                    <a:pt x="9111132" y="7789417"/>
                    <a:pt x="9113672" y="7798306"/>
                    <a:pt x="9116213" y="7809736"/>
                  </a:cubicBezTo>
                  <a:cubicBezTo>
                    <a:pt x="9117482" y="7814817"/>
                    <a:pt x="9118753" y="7821167"/>
                    <a:pt x="9120022" y="7830056"/>
                  </a:cubicBezTo>
                  <a:cubicBezTo>
                    <a:pt x="9118753" y="7877046"/>
                    <a:pt x="9113672" y="7889746"/>
                    <a:pt x="9108592" y="7899906"/>
                  </a:cubicBezTo>
                  <a:lnTo>
                    <a:pt x="9107322" y="7902446"/>
                  </a:lnTo>
                  <a:lnTo>
                    <a:pt x="9107322" y="7904986"/>
                  </a:lnTo>
                  <a:cubicBezTo>
                    <a:pt x="9107322" y="7934196"/>
                    <a:pt x="9107322" y="7938006"/>
                    <a:pt x="9113672" y="7939276"/>
                  </a:cubicBezTo>
                  <a:cubicBezTo>
                    <a:pt x="9116213" y="7939276"/>
                    <a:pt x="9117482" y="7939276"/>
                    <a:pt x="9118753" y="7938006"/>
                  </a:cubicBezTo>
                  <a:lnTo>
                    <a:pt x="9118753" y="7945626"/>
                  </a:lnTo>
                  <a:cubicBezTo>
                    <a:pt x="9116213" y="8011667"/>
                    <a:pt x="9118753" y="8059926"/>
                    <a:pt x="9122563" y="8133586"/>
                  </a:cubicBezTo>
                  <a:lnTo>
                    <a:pt x="9123832" y="8146286"/>
                  </a:lnTo>
                  <a:cubicBezTo>
                    <a:pt x="9117482" y="8146286"/>
                    <a:pt x="9117482" y="8152636"/>
                    <a:pt x="9116213" y="8155176"/>
                  </a:cubicBezTo>
                  <a:lnTo>
                    <a:pt x="9116213" y="8156446"/>
                  </a:lnTo>
                  <a:lnTo>
                    <a:pt x="9120022" y="8181846"/>
                  </a:lnTo>
                  <a:lnTo>
                    <a:pt x="9117482" y="8178036"/>
                  </a:lnTo>
                  <a:lnTo>
                    <a:pt x="9118753" y="8205976"/>
                  </a:lnTo>
                  <a:cubicBezTo>
                    <a:pt x="9120022" y="8222486"/>
                    <a:pt x="9121292" y="8226296"/>
                    <a:pt x="9123832" y="8230106"/>
                  </a:cubicBezTo>
                  <a:cubicBezTo>
                    <a:pt x="9125103" y="8232646"/>
                    <a:pt x="9127642" y="8235186"/>
                    <a:pt x="9128913" y="8265667"/>
                  </a:cubicBezTo>
                  <a:lnTo>
                    <a:pt x="9128913" y="8268206"/>
                  </a:lnTo>
                  <a:cubicBezTo>
                    <a:pt x="9131453" y="8274556"/>
                    <a:pt x="9130182" y="8289796"/>
                    <a:pt x="9128913" y="8299956"/>
                  </a:cubicBezTo>
                  <a:lnTo>
                    <a:pt x="9114942" y="8298686"/>
                  </a:lnTo>
                  <a:lnTo>
                    <a:pt x="9089542" y="8296146"/>
                  </a:lnTo>
                  <a:cubicBezTo>
                    <a:pt x="9069222" y="8294876"/>
                    <a:pt x="9050172" y="8296146"/>
                    <a:pt x="9034932" y="8297417"/>
                  </a:cubicBezTo>
                  <a:lnTo>
                    <a:pt x="9034932" y="8293606"/>
                  </a:lnTo>
                  <a:lnTo>
                    <a:pt x="9029853" y="8291067"/>
                  </a:lnTo>
                  <a:lnTo>
                    <a:pt x="8982863" y="8294876"/>
                  </a:lnTo>
                  <a:cubicBezTo>
                    <a:pt x="8938413" y="8297417"/>
                    <a:pt x="8930793" y="8298686"/>
                    <a:pt x="8885072" y="8303767"/>
                  </a:cubicBezTo>
                  <a:cubicBezTo>
                    <a:pt x="8858403" y="8301226"/>
                    <a:pt x="8831732" y="8299956"/>
                    <a:pt x="8805063" y="8299956"/>
                  </a:cubicBezTo>
                  <a:lnTo>
                    <a:pt x="8791093" y="8299956"/>
                  </a:lnTo>
                  <a:cubicBezTo>
                    <a:pt x="8780932" y="8298686"/>
                    <a:pt x="8768232" y="8297417"/>
                    <a:pt x="8751722" y="8297417"/>
                  </a:cubicBezTo>
                  <a:lnTo>
                    <a:pt x="8751722" y="8299956"/>
                  </a:lnTo>
                  <a:lnTo>
                    <a:pt x="8749182" y="8299956"/>
                  </a:lnTo>
                  <a:cubicBezTo>
                    <a:pt x="8747913" y="8298686"/>
                    <a:pt x="8746643" y="8298686"/>
                    <a:pt x="8745372" y="8297417"/>
                  </a:cubicBezTo>
                  <a:lnTo>
                    <a:pt x="8742832" y="8297417"/>
                  </a:lnTo>
                  <a:cubicBezTo>
                    <a:pt x="8731403" y="8299956"/>
                    <a:pt x="8718703" y="8301226"/>
                    <a:pt x="8703463" y="8302496"/>
                  </a:cubicBezTo>
                  <a:lnTo>
                    <a:pt x="8685682" y="8294876"/>
                  </a:lnTo>
                  <a:lnTo>
                    <a:pt x="8679332" y="8299956"/>
                  </a:lnTo>
                  <a:lnTo>
                    <a:pt x="8563763" y="8294876"/>
                  </a:lnTo>
                  <a:cubicBezTo>
                    <a:pt x="8545982" y="8297417"/>
                    <a:pt x="8528203" y="8298686"/>
                    <a:pt x="8511693" y="8301226"/>
                  </a:cubicBezTo>
                  <a:cubicBezTo>
                    <a:pt x="8486293" y="8301226"/>
                    <a:pt x="8462163" y="8299956"/>
                    <a:pt x="8436763" y="8299956"/>
                  </a:cubicBezTo>
                  <a:lnTo>
                    <a:pt x="8436763" y="8294876"/>
                  </a:lnTo>
                  <a:lnTo>
                    <a:pt x="8385963" y="8298686"/>
                  </a:lnTo>
                  <a:cubicBezTo>
                    <a:pt x="8377072" y="8298686"/>
                    <a:pt x="8369453" y="8298686"/>
                    <a:pt x="8359293" y="8297417"/>
                  </a:cubicBezTo>
                  <a:lnTo>
                    <a:pt x="8359293" y="8296146"/>
                  </a:lnTo>
                  <a:cubicBezTo>
                    <a:pt x="8272651" y="8292336"/>
                    <a:pt x="8120693" y="8291067"/>
                    <a:pt x="7941601" y="8291067"/>
                  </a:cubicBezTo>
                  <a:lnTo>
                    <a:pt x="7816778" y="8291067"/>
                  </a:lnTo>
                  <a:lnTo>
                    <a:pt x="7865621" y="8296146"/>
                  </a:lnTo>
                  <a:cubicBezTo>
                    <a:pt x="7833059" y="8296146"/>
                    <a:pt x="7811350" y="8294876"/>
                    <a:pt x="7784216" y="8294876"/>
                  </a:cubicBezTo>
                  <a:cubicBezTo>
                    <a:pt x="7767935" y="8294876"/>
                    <a:pt x="7751653" y="8293606"/>
                    <a:pt x="7735372" y="8293606"/>
                  </a:cubicBezTo>
                  <a:lnTo>
                    <a:pt x="7724518" y="8293606"/>
                  </a:lnTo>
                  <a:cubicBezTo>
                    <a:pt x="7708237" y="8294876"/>
                    <a:pt x="7686529" y="8296146"/>
                    <a:pt x="7675674" y="8298686"/>
                  </a:cubicBezTo>
                  <a:lnTo>
                    <a:pt x="7675674" y="8297417"/>
                  </a:lnTo>
                  <a:cubicBezTo>
                    <a:pt x="7550852" y="8293606"/>
                    <a:pt x="7464019" y="8294876"/>
                    <a:pt x="7393467" y="8298686"/>
                  </a:cubicBezTo>
                  <a:lnTo>
                    <a:pt x="7382613" y="8298686"/>
                  </a:lnTo>
                  <a:cubicBezTo>
                    <a:pt x="7122114" y="8298686"/>
                    <a:pt x="6829054" y="8298686"/>
                    <a:pt x="6763929" y="8291067"/>
                  </a:cubicBezTo>
                  <a:lnTo>
                    <a:pt x="6753074" y="8291067"/>
                  </a:lnTo>
                  <a:cubicBezTo>
                    <a:pt x="6660814" y="8291067"/>
                    <a:pt x="6633679" y="8291067"/>
                    <a:pt x="6628252" y="8297417"/>
                  </a:cubicBezTo>
                  <a:lnTo>
                    <a:pt x="6584836" y="8297417"/>
                  </a:lnTo>
                  <a:lnTo>
                    <a:pt x="6514284" y="8293606"/>
                  </a:lnTo>
                  <a:lnTo>
                    <a:pt x="6449159" y="8298686"/>
                  </a:lnTo>
                  <a:cubicBezTo>
                    <a:pt x="6416597" y="8298686"/>
                    <a:pt x="6384035" y="8298686"/>
                    <a:pt x="6362326" y="8297417"/>
                  </a:cubicBezTo>
                  <a:lnTo>
                    <a:pt x="6362326" y="8288526"/>
                  </a:lnTo>
                  <a:cubicBezTo>
                    <a:pt x="6226649" y="8285986"/>
                    <a:pt x="6025848" y="8287256"/>
                    <a:pt x="5879318" y="8288526"/>
                  </a:cubicBezTo>
                  <a:cubicBezTo>
                    <a:pt x="5814194" y="8288526"/>
                    <a:pt x="5754495" y="8289796"/>
                    <a:pt x="5721933" y="8289796"/>
                  </a:cubicBezTo>
                  <a:lnTo>
                    <a:pt x="5721933" y="8292336"/>
                  </a:lnTo>
                  <a:lnTo>
                    <a:pt x="5276914" y="8292336"/>
                  </a:lnTo>
                  <a:lnTo>
                    <a:pt x="5276914" y="8289796"/>
                  </a:lnTo>
                  <a:cubicBezTo>
                    <a:pt x="5260634" y="8291067"/>
                    <a:pt x="5244352" y="8291067"/>
                    <a:pt x="5233498" y="8292336"/>
                  </a:cubicBezTo>
                  <a:lnTo>
                    <a:pt x="5086967" y="8292336"/>
                  </a:lnTo>
                  <a:cubicBezTo>
                    <a:pt x="4701646" y="8292336"/>
                    <a:pt x="4300043" y="8292336"/>
                    <a:pt x="3947285" y="8296146"/>
                  </a:cubicBezTo>
                  <a:lnTo>
                    <a:pt x="3925577" y="8296146"/>
                  </a:lnTo>
                  <a:cubicBezTo>
                    <a:pt x="3887587" y="8296146"/>
                    <a:pt x="3855024" y="8297417"/>
                    <a:pt x="3817035" y="8297417"/>
                  </a:cubicBezTo>
                  <a:lnTo>
                    <a:pt x="3632515" y="8299956"/>
                  </a:lnTo>
                  <a:lnTo>
                    <a:pt x="3670504" y="8302496"/>
                  </a:lnTo>
                  <a:lnTo>
                    <a:pt x="3589098" y="8302496"/>
                  </a:lnTo>
                  <a:cubicBezTo>
                    <a:pt x="3561963" y="8298686"/>
                    <a:pt x="3513120" y="8296146"/>
                    <a:pt x="3480557" y="8293606"/>
                  </a:cubicBezTo>
                  <a:lnTo>
                    <a:pt x="3475131" y="8299956"/>
                  </a:lnTo>
                  <a:lnTo>
                    <a:pt x="3469703" y="8294876"/>
                  </a:lnTo>
                  <a:cubicBezTo>
                    <a:pt x="3453422" y="8296146"/>
                    <a:pt x="3350308" y="8294876"/>
                    <a:pt x="3263475" y="8294876"/>
                  </a:cubicBezTo>
                  <a:lnTo>
                    <a:pt x="3013830" y="8294876"/>
                  </a:lnTo>
                  <a:lnTo>
                    <a:pt x="3013830" y="8298686"/>
                  </a:lnTo>
                  <a:cubicBezTo>
                    <a:pt x="2992122" y="8298686"/>
                    <a:pt x="2975841" y="8298686"/>
                    <a:pt x="2954133" y="8299956"/>
                  </a:cubicBezTo>
                  <a:lnTo>
                    <a:pt x="2948706" y="8299956"/>
                  </a:lnTo>
                  <a:cubicBezTo>
                    <a:pt x="2889008" y="8301226"/>
                    <a:pt x="2823883" y="8302496"/>
                    <a:pt x="2747904" y="8303767"/>
                  </a:cubicBezTo>
                  <a:cubicBezTo>
                    <a:pt x="2753332" y="8302496"/>
                    <a:pt x="2753332" y="8301226"/>
                    <a:pt x="2758759" y="8299956"/>
                  </a:cubicBezTo>
                  <a:cubicBezTo>
                    <a:pt x="2764186" y="8293606"/>
                    <a:pt x="2731623" y="8289796"/>
                    <a:pt x="2715342" y="8288526"/>
                  </a:cubicBezTo>
                  <a:lnTo>
                    <a:pt x="2704488" y="8288526"/>
                  </a:lnTo>
                  <a:cubicBezTo>
                    <a:pt x="2557957" y="8287256"/>
                    <a:pt x="2530822" y="8288526"/>
                    <a:pt x="2509114" y="8292336"/>
                  </a:cubicBezTo>
                  <a:cubicBezTo>
                    <a:pt x="2503687" y="8293606"/>
                    <a:pt x="2487406" y="8294876"/>
                    <a:pt x="2368010" y="8293606"/>
                  </a:cubicBezTo>
                  <a:lnTo>
                    <a:pt x="2357156" y="8293606"/>
                  </a:lnTo>
                  <a:cubicBezTo>
                    <a:pt x="2340875" y="8294876"/>
                    <a:pt x="2330021" y="8296146"/>
                    <a:pt x="2324594" y="8297417"/>
                  </a:cubicBezTo>
                  <a:cubicBezTo>
                    <a:pt x="2183490" y="8298686"/>
                    <a:pt x="2134647" y="8299956"/>
                    <a:pt x="2096657" y="8301226"/>
                  </a:cubicBezTo>
                  <a:lnTo>
                    <a:pt x="1960981" y="8298686"/>
                  </a:lnTo>
                  <a:cubicBezTo>
                    <a:pt x="1912137" y="8297417"/>
                    <a:pt x="1885002" y="8297417"/>
                    <a:pt x="1868721" y="8296146"/>
                  </a:cubicBezTo>
                  <a:lnTo>
                    <a:pt x="1868721" y="8287256"/>
                  </a:lnTo>
                  <a:lnTo>
                    <a:pt x="1222901" y="8284717"/>
                  </a:lnTo>
                  <a:lnTo>
                    <a:pt x="1239182" y="8289796"/>
                  </a:lnTo>
                  <a:cubicBezTo>
                    <a:pt x="1195765" y="8291067"/>
                    <a:pt x="1108932" y="8293606"/>
                    <a:pt x="1049235" y="8293606"/>
                  </a:cubicBezTo>
                  <a:cubicBezTo>
                    <a:pt x="1022100" y="8293606"/>
                    <a:pt x="994964" y="8294876"/>
                    <a:pt x="973256" y="8294876"/>
                  </a:cubicBezTo>
                  <a:lnTo>
                    <a:pt x="840740" y="8294876"/>
                  </a:lnTo>
                  <a:lnTo>
                    <a:pt x="840740" y="8291067"/>
                  </a:lnTo>
                  <a:lnTo>
                    <a:pt x="836930" y="8292336"/>
                  </a:lnTo>
                  <a:cubicBezTo>
                    <a:pt x="830580" y="8293606"/>
                    <a:pt x="805180" y="8294876"/>
                    <a:pt x="778510" y="8296146"/>
                  </a:cubicBezTo>
                  <a:lnTo>
                    <a:pt x="778510" y="8291067"/>
                  </a:lnTo>
                  <a:cubicBezTo>
                    <a:pt x="754380" y="8289796"/>
                    <a:pt x="734060" y="8291067"/>
                    <a:pt x="713740" y="8293606"/>
                  </a:cubicBezTo>
                  <a:cubicBezTo>
                    <a:pt x="687070" y="8296146"/>
                    <a:pt x="660400" y="8298686"/>
                    <a:pt x="623570" y="8293606"/>
                  </a:cubicBezTo>
                  <a:cubicBezTo>
                    <a:pt x="614680" y="8293606"/>
                    <a:pt x="601980" y="8291067"/>
                    <a:pt x="589280" y="8289796"/>
                  </a:cubicBezTo>
                  <a:cubicBezTo>
                    <a:pt x="561340" y="8285986"/>
                    <a:pt x="551180" y="8284717"/>
                    <a:pt x="546100" y="8289796"/>
                  </a:cubicBezTo>
                  <a:lnTo>
                    <a:pt x="544830" y="8291067"/>
                  </a:lnTo>
                  <a:cubicBezTo>
                    <a:pt x="537210" y="8291067"/>
                    <a:pt x="529590" y="8291067"/>
                    <a:pt x="520700" y="8292336"/>
                  </a:cubicBezTo>
                  <a:cubicBezTo>
                    <a:pt x="497840" y="8293606"/>
                    <a:pt x="474980" y="8294876"/>
                    <a:pt x="448310" y="8291067"/>
                  </a:cubicBezTo>
                  <a:lnTo>
                    <a:pt x="445770" y="8291067"/>
                  </a:lnTo>
                  <a:cubicBezTo>
                    <a:pt x="444500" y="8291067"/>
                    <a:pt x="443230" y="8291067"/>
                    <a:pt x="443230" y="8292336"/>
                  </a:cubicBezTo>
                  <a:lnTo>
                    <a:pt x="429260" y="8289796"/>
                  </a:lnTo>
                  <a:cubicBezTo>
                    <a:pt x="416560" y="8287256"/>
                    <a:pt x="393700" y="8288526"/>
                    <a:pt x="373380" y="8289796"/>
                  </a:cubicBezTo>
                  <a:cubicBezTo>
                    <a:pt x="363220" y="8289796"/>
                    <a:pt x="351790" y="8291067"/>
                    <a:pt x="346710" y="8291067"/>
                  </a:cubicBezTo>
                  <a:lnTo>
                    <a:pt x="345440" y="8285986"/>
                  </a:lnTo>
                  <a:cubicBezTo>
                    <a:pt x="323850" y="8292336"/>
                    <a:pt x="297180" y="8292336"/>
                    <a:pt x="266700" y="8291067"/>
                  </a:cubicBezTo>
                  <a:cubicBezTo>
                    <a:pt x="242570" y="8289796"/>
                    <a:pt x="214630" y="8289796"/>
                    <a:pt x="185420" y="8292336"/>
                  </a:cubicBezTo>
                  <a:lnTo>
                    <a:pt x="189230" y="8287256"/>
                  </a:lnTo>
                  <a:lnTo>
                    <a:pt x="166370" y="8289796"/>
                  </a:lnTo>
                  <a:cubicBezTo>
                    <a:pt x="163830" y="8289796"/>
                    <a:pt x="161290" y="8289796"/>
                    <a:pt x="157480" y="8291067"/>
                  </a:cubicBezTo>
                  <a:lnTo>
                    <a:pt x="156210" y="8284717"/>
                  </a:lnTo>
                  <a:cubicBezTo>
                    <a:pt x="139700" y="8285986"/>
                    <a:pt x="123190" y="8287256"/>
                    <a:pt x="101600" y="8285986"/>
                  </a:cubicBezTo>
                  <a:lnTo>
                    <a:pt x="97790" y="8285986"/>
                  </a:lnTo>
                  <a:lnTo>
                    <a:pt x="87630" y="8284717"/>
                  </a:lnTo>
                  <a:lnTo>
                    <a:pt x="87630" y="8264396"/>
                  </a:lnTo>
                  <a:lnTo>
                    <a:pt x="74930" y="8264396"/>
                  </a:lnTo>
                  <a:lnTo>
                    <a:pt x="74930" y="8258046"/>
                  </a:lnTo>
                  <a:cubicBezTo>
                    <a:pt x="76200" y="8244076"/>
                    <a:pt x="77470" y="8235186"/>
                    <a:pt x="80010" y="8225026"/>
                  </a:cubicBezTo>
                  <a:lnTo>
                    <a:pt x="80010" y="8222486"/>
                  </a:lnTo>
                  <a:cubicBezTo>
                    <a:pt x="85090" y="8198356"/>
                    <a:pt x="88900" y="8171686"/>
                    <a:pt x="87630" y="8101836"/>
                  </a:cubicBezTo>
                  <a:lnTo>
                    <a:pt x="83820" y="8101836"/>
                  </a:lnTo>
                  <a:cubicBezTo>
                    <a:pt x="85090" y="8080246"/>
                    <a:pt x="86360" y="8062467"/>
                    <a:pt x="88900" y="8052306"/>
                  </a:cubicBezTo>
                  <a:cubicBezTo>
                    <a:pt x="88900" y="8004046"/>
                    <a:pt x="87630" y="8001506"/>
                    <a:pt x="81280" y="8001506"/>
                  </a:cubicBezTo>
                  <a:cubicBezTo>
                    <a:pt x="81280" y="7988806"/>
                    <a:pt x="80010" y="7978646"/>
                    <a:pt x="77470" y="7965946"/>
                  </a:cubicBezTo>
                  <a:cubicBezTo>
                    <a:pt x="76200" y="7955786"/>
                    <a:pt x="73660" y="7944356"/>
                    <a:pt x="73660" y="7930386"/>
                  </a:cubicBezTo>
                  <a:lnTo>
                    <a:pt x="78740" y="7930386"/>
                  </a:lnTo>
                  <a:lnTo>
                    <a:pt x="78740" y="7924036"/>
                  </a:lnTo>
                  <a:cubicBezTo>
                    <a:pt x="81280" y="7860536"/>
                    <a:pt x="77470" y="7852917"/>
                    <a:pt x="73660" y="7845296"/>
                  </a:cubicBezTo>
                  <a:cubicBezTo>
                    <a:pt x="72390" y="7842756"/>
                    <a:pt x="71120" y="7838946"/>
                    <a:pt x="69850" y="7828786"/>
                  </a:cubicBezTo>
                  <a:lnTo>
                    <a:pt x="78740" y="7827517"/>
                  </a:lnTo>
                  <a:lnTo>
                    <a:pt x="77470" y="7795767"/>
                  </a:lnTo>
                  <a:lnTo>
                    <a:pt x="86360" y="7809736"/>
                  </a:lnTo>
                  <a:lnTo>
                    <a:pt x="83820" y="7781796"/>
                  </a:lnTo>
                  <a:cubicBezTo>
                    <a:pt x="78740" y="7725917"/>
                    <a:pt x="80010" y="7704326"/>
                    <a:pt x="81280" y="7654796"/>
                  </a:cubicBezTo>
                  <a:lnTo>
                    <a:pt x="82550" y="7631936"/>
                  </a:lnTo>
                  <a:lnTo>
                    <a:pt x="85090" y="7611617"/>
                  </a:lnTo>
                  <a:cubicBezTo>
                    <a:pt x="87630" y="7587486"/>
                    <a:pt x="87630" y="7557006"/>
                    <a:pt x="86360" y="7531606"/>
                  </a:cubicBezTo>
                  <a:lnTo>
                    <a:pt x="88900" y="7531606"/>
                  </a:lnTo>
                  <a:cubicBezTo>
                    <a:pt x="87630" y="7525256"/>
                    <a:pt x="87630" y="7520176"/>
                    <a:pt x="87630" y="7515096"/>
                  </a:cubicBezTo>
                  <a:lnTo>
                    <a:pt x="87630" y="7419131"/>
                  </a:lnTo>
                  <a:lnTo>
                    <a:pt x="83820" y="7419131"/>
                  </a:lnTo>
                  <a:lnTo>
                    <a:pt x="78740" y="7149112"/>
                  </a:lnTo>
                  <a:lnTo>
                    <a:pt x="83820" y="7149112"/>
                  </a:lnTo>
                  <a:cubicBezTo>
                    <a:pt x="83820" y="7125004"/>
                    <a:pt x="83820" y="7105717"/>
                    <a:pt x="82550" y="7081608"/>
                  </a:cubicBezTo>
                  <a:lnTo>
                    <a:pt x="91440" y="7081608"/>
                  </a:lnTo>
                  <a:lnTo>
                    <a:pt x="91440" y="7071964"/>
                  </a:lnTo>
                  <a:lnTo>
                    <a:pt x="86360" y="6686224"/>
                  </a:lnTo>
                  <a:cubicBezTo>
                    <a:pt x="87630" y="6671758"/>
                    <a:pt x="87630" y="6647649"/>
                    <a:pt x="88900" y="6613897"/>
                  </a:cubicBezTo>
                  <a:cubicBezTo>
                    <a:pt x="90170" y="6584966"/>
                    <a:pt x="91440" y="6541570"/>
                    <a:pt x="92710" y="6531927"/>
                  </a:cubicBezTo>
                  <a:lnTo>
                    <a:pt x="93980" y="6531927"/>
                  </a:lnTo>
                  <a:cubicBezTo>
                    <a:pt x="95250" y="6425848"/>
                    <a:pt x="92710" y="6300482"/>
                    <a:pt x="91440" y="6165472"/>
                  </a:cubicBezTo>
                  <a:cubicBezTo>
                    <a:pt x="88900" y="6011176"/>
                    <a:pt x="86360" y="5847236"/>
                    <a:pt x="88900" y="5688118"/>
                  </a:cubicBezTo>
                  <a:lnTo>
                    <a:pt x="88900" y="5678474"/>
                  </a:lnTo>
                  <a:cubicBezTo>
                    <a:pt x="87630" y="5664009"/>
                    <a:pt x="87630" y="5625435"/>
                    <a:pt x="86360" y="5577217"/>
                  </a:cubicBezTo>
                  <a:cubicBezTo>
                    <a:pt x="86360" y="5500069"/>
                    <a:pt x="87630" y="5427742"/>
                    <a:pt x="87630" y="5350595"/>
                  </a:cubicBezTo>
                  <a:cubicBezTo>
                    <a:pt x="88900" y="5162545"/>
                    <a:pt x="91440" y="4964853"/>
                    <a:pt x="86360" y="4723765"/>
                  </a:cubicBezTo>
                  <a:lnTo>
                    <a:pt x="95250" y="4535716"/>
                  </a:lnTo>
                  <a:lnTo>
                    <a:pt x="95250" y="4530894"/>
                  </a:lnTo>
                  <a:cubicBezTo>
                    <a:pt x="95250" y="4458568"/>
                    <a:pt x="93980" y="4434459"/>
                    <a:pt x="87630" y="4429637"/>
                  </a:cubicBezTo>
                  <a:cubicBezTo>
                    <a:pt x="85090" y="4429637"/>
                    <a:pt x="83820" y="4429637"/>
                    <a:pt x="81280" y="4439280"/>
                  </a:cubicBezTo>
                  <a:cubicBezTo>
                    <a:pt x="81280" y="4415171"/>
                    <a:pt x="81280" y="4391062"/>
                    <a:pt x="80010" y="4352488"/>
                  </a:cubicBezTo>
                  <a:cubicBezTo>
                    <a:pt x="78740" y="4251232"/>
                    <a:pt x="80010" y="4212657"/>
                    <a:pt x="80010" y="4193371"/>
                  </a:cubicBezTo>
                  <a:cubicBezTo>
                    <a:pt x="81280" y="4193371"/>
                    <a:pt x="82550" y="4193371"/>
                    <a:pt x="85090" y="4188548"/>
                  </a:cubicBezTo>
                  <a:cubicBezTo>
                    <a:pt x="88900" y="4178905"/>
                    <a:pt x="90170" y="4159618"/>
                    <a:pt x="90170" y="4135509"/>
                  </a:cubicBezTo>
                  <a:lnTo>
                    <a:pt x="90170" y="4130688"/>
                  </a:lnTo>
                  <a:lnTo>
                    <a:pt x="88900" y="4106579"/>
                  </a:lnTo>
                  <a:cubicBezTo>
                    <a:pt x="85090" y="4000500"/>
                    <a:pt x="81280" y="3860668"/>
                    <a:pt x="81280" y="3701550"/>
                  </a:cubicBezTo>
                  <a:lnTo>
                    <a:pt x="82550" y="3701550"/>
                  </a:lnTo>
                  <a:lnTo>
                    <a:pt x="82550" y="3725659"/>
                  </a:lnTo>
                  <a:cubicBezTo>
                    <a:pt x="83820" y="3826916"/>
                    <a:pt x="85090" y="3836559"/>
                    <a:pt x="91440" y="3836559"/>
                  </a:cubicBezTo>
                  <a:cubicBezTo>
                    <a:pt x="99060" y="3836559"/>
                    <a:pt x="99060" y="3817273"/>
                    <a:pt x="101600" y="3730481"/>
                  </a:cubicBezTo>
                  <a:lnTo>
                    <a:pt x="102870" y="3716015"/>
                  </a:lnTo>
                  <a:lnTo>
                    <a:pt x="99060" y="3706372"/>
                  </a:lnTo>
                  <a:cubicBezTo>
                    <a:pt x="92710" y="3677442"/>
                    <a:pt x="92710" y="3460462"/>
                    <a:pt x="92710" y="3296522"/>
                  </a:cubicBezTo>
                  <a:cubicBezTo>
                    <a:pt x="92710" y="3012038"/>
                    <a:pt x="90170" y="2896315"/>
                    <a:pt x="83820" y="2862563"/>
                  </a:cubicBezTo>
                  <a:lnTo>
                    <a:pt x="85090" y="2819167"/>
                  </a:lnTo>
                  <a:lnTo>
                    <a:pt x="87630" y="2819167"/>
                  </a:lnTo>
                  <a:cubicBezTo>
                    <a:pt x="91440" y="2679336"/>
                    <a:pt x="88900" y="2626297"/>
                    <a:pt x="85090" y="2563614"/>
                  </a:cubicBezTo>
                  <a:cubicBezTo>
                    <a:pt x="81280" y="2505752"/>
                    <a:pt x="77470" y="2438248"/>
                    <a:pt x="78740" y="2264664"/>
                  </a:cubicBezTo>
                  <a:cubicBezTo>
                    <a:pt x="80010" y="2201981"/>
                    <a:pt x="80010" y="2158585"/>
                    <a:pt x="81280" y="2139298"/>
                  </a:cubicBezTo>
                  <a:lnTo>
                    <a:pt x="85090" y="2139298"/>
                  </a:lnTo>
                  <a:lnTo>
                    <a:pt x="81280" y="1869279"/>
                  </a:lnTo>
                  <a:lnTo>
                    <a:pt x="81280" y="1854814"/>
                  </a:lnTo>
                  <a:lnTo>
                    <a:pt x="83820" y="1854814"/>
                  </a:lnTo>
                  <a:lnTo>
                    <a:pt x="82550" y="1560686"/>
                  </a:lnTo>
                  <a:lnTo>
                    <a:pt x="87630" y="1594439"/>
                  </a:lnTo>
                  <a:lnTo>
                    <a:pt x="82550" y="1473894"/>
                  </a:lnTo>
                  <a:cubicBezTo>
                    <a:pt x="81280" y="1440142"/>
                    <a:pt x="78740" y="1387103"/>
                    <a:pt x="77470" y="1329241"/>
                  </a:cubicBezTo>
                  <a:lnTo>
                    <a:pt x="81280" y="1276202"/>
                  </a:lnTo>
                  <a:cubicBezTo>
                    <a:pt x="90170" y="1165302"/>
                    <a:pt x="88900" y="1112262"/>
                    <a:pt x="87630" y="1030292"/>
                  </a:cubicBezTo>
                  <a:cubicBezTo>
                    <a:pt x="86360" y="996540"/>
                    <a:pt x="86360" y="957966"/>
                    <a:pt x="85090" y="904926"/>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4412" y="83820"/>
                    <a:pt x="1076369" y="85090"/>
                    <a:pt x="1255463" y="85090"/>
                  </a:cubicBezTo>
                  <a:lnTo>
                    <a:pt x="1380285" y="85090"/>
                  </a:lnTo>
                  <a:lnTo>
                    <a:pt x="1331441" y="80010"/>
                  </a:lnTo>
                  <a:cubicBezTo>
                    <a:pt x="1364004" y="80010"/>
                    <a:pt x="1385712" y="81280"/>
                    <a:pt x="1412847" y="81280"/>
                  </a:cubicBezTo>
                  <a:cubicBezTo>
                    <a:pt x="1429128" y="81280"/>
                    <a:pt x="1445410" y="82550"/>
                    <a:pt x="1461691" y="82550"/>
                  </a:cubicBezTo>
                  <a:lnTo>
                    <a:pt x="1472545" y="82550"/>
                  </a:lnTo>
                  <a:cubicBezTo>
                    <a:pt x="1488826" y="81280"/>
                    <a:pt x="1510534" y="80010"/>
                    <a:pt x="1521388" y="77470"/>
                  </a:cubicBezTo>
                  <a:lnTo>
                    <a:pt x="1521388" y="78740"/>
                  </a:lnTo>
                  <a:cubicBezTo>
                    <a:pt x="1646211" y="83820"/>
                    <a:pt x="1733043" y="82550"/>
                    <a:pt x="1803595" y="78740"/>
                  </a:cubicBezTo>
                  <a:lnTo>
                    <a:pt x="1814449" y="78740"/>
                  </a:lnTo>
                  <a:cubicBezTo>
                    <a:pt x="2074948" y="78740"/>
                    <a:pt x="2368010" y="78740"/>
                    <a:pt x="2433134" y="86360"/>
                  </a:cubicBezTo>
                  <a:lnTo>
                    <a:pt x="2443988" y="86360"/>
                  </a:lnTo>
                  <a:cubicBezTo>
                    <a:pt x="2541675" y="86360"/>
                    <a:pt x="2563384" y="86360"/>
                    <a:pt x="2568811" y="80010"/>
                  </a:cubicBezTo>
                  <a:lnTo>
                    <a:pt x="2612227" y="80010"/>
                  </a:lnTo>
                  <a:lnTo>
                    <a:pt x="2682779" y="83820"/>
                  </a:lnTo>
                  <a:lnTo>
                    <a:pt x="2747904" y="78740"/>
                  </a:lnTo>
                  <a:cubicBezTo>
                    <a:pt x="2780466" y="78740"/>
                    <a:pt x="2813028" y="78740"/>
                    <a:pt x="2834737" y="80010"/>
                  </a:cubicBezTo>
                  <a:lnTo>
                    <a:pt x="2834737" y="88900"/>
                  </a:lnTo>
                  <a:cubicBezTo>
                    <a:pt x="2970413" y="91440"/>
                    <a:pt x="3171214" y="90170"/>
                    <a:pt x="3317745" y="88900"/>
                  </a:cubicBezTo>
                  <a:cubicBezTo>
                    <a:pt x="3382870" y="88900"/>
                    <a:pt x="3442567" y="87630"/>
                    <a:pt x="3475129" y="87630"/>
                  </a:cubicBezTo>
                  <a:lnTo>
                    <a:pt x="3475129" y="85090"/>
                  </a:lnTo>
                  <a:lnTo>
                    <a:pt x="3920149" y="85090"/>
                  </a:lnTo>
                  <a:lnTo>
                    <a:pt x="3920149" y="87630"/>
                  </a:lnTo>
                  <a:cubicBezTo>
                    <a:pt x="3936429" y="86360"/>
                    <a:pt x="3952711" y="86360"/>
                    <a:pt x="3963565" y="85090"/>
                  </a:cubicBezTo>
                  <a:lnTo>
                    <a:pt x="4110096" y="85090"/>
                  </a:lnTo>
                  <a:cubicBezTo>
                    <a:pt x="4495417" y="85090"/>
                    <a:pt x="4897019" y="85090"/>
                    <a:pt x="5249778" y="81280"/>
                  </a:cubicBezTo>
                  <a:lnTo>
                    <a:pt x="5271487" y="81280"/>
                  </a:lnTo>
                  <a:cubicBezTo>
                    <a:pt x="5309476" y="81280"/>
                    <a:pt x="5342039" y="80010"/>
                    <a:pt x="5380028" y="80010"/>
                  </a:cubicBezTo>
                  <a:lnTo>
                    <a:pt x="5564548" y="77470"/>
                  </a:lnTo>
                  <a:lnTo>
                    <a:pt x="5526558" y="74930"/>
                  </a:lnTo>
                  <a:lnTo>
                    <a:pt x="5607964" y="74930"/>
                  </a:lnTo>
                  <a:cubicBezTo>
                    <a:pt x="5635099" y="78740"/>
                    <a:pt x="5683943" y="81280"/>
                    <a:pt x="5716505" y="83820"/>
                  </a:cubicBezTo>
                  <a:lnTo>
                    <a:pt x="5721933" y="77470"/>
                  </a:lnTo>
                  <a:lnTo>
                    <a:pt x="5727359" y="82550"/>
                  </a:lnTo>
                  <a:cubicBezTo>
                    <a:pt x="5743640" y="81280"/>
                    <a:pt x="5846754" y="82550"/>
                    <a:pt x="5933588" y="82550"/>
                  </a:cubicBezTo>
                  <a:lnTo>
                    <a:pt x="6183233" y="82550"/>
                  </a:lnTo>
                  <a:lnTo>
                    <a:pt x="6183233" y="78740"/>
                  </a:lnTo>
                  <a:cubicBezTo>
                    <a:pt x="6204941" y="78740"/>
                    <a:pt x="6221222" y="78740"/>
                    <a:pt x="6242930" y="77470"/>
                  </a:cubicBezTo>
                  <a:lnTo>
                    <a:pt x="6248357" y="77470"/>
                  </a:lnTo>
                  <a:cubicBezTo>
                    <a:pt x="6308054" y="76200"/>
                    <a:pt x="6373180" y="74930"/>
                    <a:pt x="6449158" y="73660"/>
                  </a:cubicBezTo>
                  <a:cubicBezTo>
                    <a:pt x="6443731" y="74930"/>
                    <a:pt x="6443731" y="76200"/>
                    <a:pt x="6438304" y="77470"/>
                  </a:cubicBezTo>
                  <a:cubicBezTo>
                    <a:pt x="6432877" y="83820"/>
                    <a:pt x="6465440" y="87630"/>
                    <a:pt x="6481721" y="88900"/>
                  </a:cubicBezTo>
                  <a:lnTo>
                    <a:pt x="6492575" y="88900"/>
                  </a:lnTo>
                  <a:cubicBezTo>
                    <a:pt x="6639106" y="90170"/>
                    <a:pt x="6666240" y="88900"/>
                    <a:pt x="6687948" y="85090"/>
                  </a:cubicBezTo>
                  <a:cubicBezTo>
                    <a:pt x="6693376" y="83820"/>
                    <a:pt x="6704230" y="82550"/>
                    <a:pt x="6829053" y="83820"/>
                  </a:cubicBezTo>
                  <a:lnTo>
                    <a:pt x="6839907" y="83820"/>
                  </a:lnTo>
                  <a:cubicBezTo>
                    <a:pt x="6856188" y="82550"/>
                    <a:pt x="6867042" y="81280"/>
                    <a:pt x="6872469" y="80010"/>
                  </a:cubicBezTo>
                  <a:cubicBezTo>
                    <a:pt x="7013572" y="78740"/>
                    <a:pt x="7062416" y="77470"/>
                    <a:pt x="7100405" y="76200"/>
                  </a:cubicBezTo>
                  <a:lnTo>
                    <a:pt x="7236082" y="78740"/>
                  </a:lnTo>
                  <a:cubicBezTo>
                    <a:pt x="7284925" y="80010"/>
                    <a:pt x="7312061" y="80010"/>
                    <a:pt x="7328342" y="81280"/>
                  </a:cubicBezTo>
                  <a:lnTo>
                    <a:pt x="7328342" y="90170"/>
                  </a:lnTo>
                  <a:lnTo>
                    <a:pt x="7974162" y="92710"/>
                  </a:lnTo>
                  <a:lnTo>
                    <a:pt x="7952453" y="91440"/>
                  </a:lnTo>
                  <a:cubicBezTo>
                    <a:pt x="7995870" y="90170"/>
                    <a:pt x="8082704" y="87630"/>
                    <a:pt x="8142401" y="87630"/>
                  </a:cubicBezTo>
                  <a:cubicBezTo>
                    <a:pt x="8272651" y="85090"/>
                    <a:pt x="8326921" y="83820"/>
                    <a:pt x="8346592" y="81280"/>
                  </a:cubicBezTo>
                  <a:lnTo>
                    <a:pt x="8356753" y="81280"/>
                  </a:lnTo>
                  <a:lnTo>
                    <a:pt x="8359292" y="85090"/>
                  </a:lnTo>
                  <a:lnTo>
                    <a:pt x="8359292" y="63500"/>
                  </a:lnTo>
                  <a:lnTo>
                    <a:pt x="8361832" y="63500"/>
                  </a:lnTo>
                  <a:lnTo>
                    <a:pt x="8360563" y="85090"/>
                  </a:lnTo>
                  <a:lnTo>
                    <a:pt x="8364372" y="83820"/>
                  </a:lnTo>
                  <a:cubicBezTo>
                    <a:pt x="8370722" y="82550"/>
                    <a:pt x="8396122" y="81280"/>
                    <a:pt x="8422792" y="80010"/>
                  </a:cubicBezTo>
                  <a:lnTo>
                    <a:pt x="8422792" y="85090"/>
                  </a:lnTo>
                  <a:cubicBezTo>
                    <a:pt x="8446922" y="86360"/>
                    <a:pt x="8467242" y="85090"/>
                    <a:pt x="8487563" y="82550"/>
                  </a:cubicBezTo>
                  <a:cubicBezTo>
                    <a:pt x="8514232" y="80010"/>
                    <a:pt x="8540903" y="77470"/>
                    <a:pt x="8577732" y="82550"/>
                  </a:cubicBezTo>
                  <a:cubicBezTo>
                    <a:pt x="8586622" y="82550"/>
                    <a:pt x="8599322" y="85090"/>
                    <a:pt x="8612022" y="86360"/>
                  </a:cubicBezTo>
                  <a:cubicBezTo>
                    <a:pt x="8639963" y="90170"/>
                    <a:pt x="8650122" y="91440"/>
                    <a:pt x="8655203" y="86360"/>
                  </a:cubicBezTo>
                  <a:lnTo>
                    <a:pt x="8656472" y="85090"/>
                  </a:lnTo>
                  <a:cubicBezTo>
                    <a:pt x="8664092" y="85090"/>
                    <a:pt x="8671713" y="85090"/>
                    <a:pt x="8680603" y="83820"/>
                  </a:cubicBezTo>
                  <a:cubicBezTo>
                    <a:pt x="8703463" y="82550"/>
                    <a:pt x="8726322" y="81280"/>
                    <a:pt x="8752992" y="85090"/>
                  </a:cubicBezTo>
                  <a:lnTo>
                    <a:pt x="8755532" y="85090"/>
                  </a:lnTo>
                  <a:cubicBezTo>
                    <a:pt x="8756803" y="85090"/>
                    <a:pt x="8758072" y="85090"/>
                    <a:pt x="8758072" y="83820"/>
                  </a:cubicBezTo>
                  <a:lnTo>
                    <a:pt x="8772042" y="86360"/>
                  </a:lnTo>
                  <a:cubicBezTo>
                    <a:pt x="8784742" y="88900"/>
                    <a:pt x="8807603" y="87630"/>
                    <a:pt x="8827922" y="86360"/>
                  </a:cubicBezTo>
                  <a:cubicBezTo>
                    <a:pt x="8838082" y="86360"/>
                    <a:pt x="8849513" y="85090"/>
                    <a:pt x="8855863" y="85090"/>
                  </a:cubicBezTo>
                  <a:lnTo>
                    <a:pt x="8857132" y="90170"/>
                  </a:lnTo>
                  <a:cubicBezTo>
                    <a:pt x="8878722" y="83820"/>
                    <a:pt x="8905392" y="83820"/>
                    <a:pt x="8935872" y="85090"/>
                  </a:cubicBezTo>
                  <a:cubicBezTo>
                    <a:pt x="8960003" y="86360"/>
                    <a:pt x="8987942" y="86360"/>
                    <a:pt x="9017152" y="83820"/>
                  </a:cubicBezTo>
                  <a:lnTo>
                    <a:pt x="9013342" y="87630"/>
                  </a:lnTo>
                  <a:lnTo>
                    <a:pt x="9036202" y="85090"/>
                  </a:lnTo>
                  <a:cubicBezTo>
                    <a:pt x="9038742" y="85090"/>
                    <a:pt x="9041282" y="85090"/>
                    <a:pt x="9045092" y="83820"/>
                  </a:cubicBezTo>
                  <a:lnTo>
                    <a:pt x="9046363" y="90170"/>
                  </a:lnTo>
                  <a:cubicBezTo>
                    <a:pt x="9062872" y="88900"/>
                    <a:pt x="9079382" y="87630"/>
                    <a:pt x="9100972" y="88900"/>
                  </a:cubicBezTo>
                  <a:lnTo>
                    <a:pt x="9104782" y="88900"/>
                  </a:lnTo>
                  <a:lnTo>
                    <a:pt x="9114942" y="90170"/>
                  </a:lnTo>
                  <a:lnTo>
                    <a:pt x="9114942" y="109220"/>
                  </a:lnTo>
                  <a:lnTo>
                    <a:pt x="9127642" y="109220"/>
                  </a:lnTo>
                  <a:lnTo>
                    <a:pt x="9127642" y="115570"/>
                  </a:lnTo>
                  <a:cubicBezTo>
                    <a:pt x="9126372" y="129540"/>
                    <a:pt x="9125102" y="138430"/>
                    <a:pt x="9122563" y="148590"/>
                  </a:cubicBezTo>
                  <a:lnTo>
                    <a:pt x="9122563" y="151130"/>
                  </a:lnTo>
                  <a:cubicBezTo>
                    <a:pt x="9117482" y="176530"/>
                    <a:pt x="9113672" y="201930"/>
                    <a:pt x="9114942" y="271780"/>
                  </a:cubicBezTo>
                  <a:lnTo>
                    <a:pt x="9118752" y="271780"/>
                  </a:lnTo>
                  <a:cubicBezTo>
                    <a:pt x="9117482" y="293370"/>
                    <a:pt x="9116213" y="311150"/>
                    <a:pt x="9113672" y="321310"/>
                  </a:cubicBezTo>
                  <a:cubicBezTo>
                    <a:pt x="9113672" y="369570"/>
                    <a:pt x="9114942" y="372110"/>
                    <a:pt x="9121292" y="372110"/>
                  </a:cubicBezTo>
                  <a:cubicBezTo>
                    <a:pt x="9121292" y="384810"/>
                    <a:pt x="9122563" y="394970"/>
                    <a:pt x="9125102" y="407670"/>
                  </a:cubicBezTo>
                  <a:cubicBezTo>
                    <a:pt x="9126372" y="417830"/>
                    <a:pt x="9128913" y="429260"/>
                    <a:pt x="9128913" y="443230"/>
                  </a:cubicBezTo>
                  <a:lnTo>
                    <a:pt x="9123832" y="443230"/>
                  </a:lnTo>
                  <a:lnTo>
                    <a:pt x="9123832" y="449580"/>
                  </a:lnTo>
                  <a:cubicBezTo>
                    <a:pt x="9121292" y="513080"/>
                    <a:pt x="9125102" y="520700"/>
                    <a:pt x="9128913" y="528320"/>
                  </a:cubicBezTo>
                  <a:cubicBezTo>
                    <a:pt x="9130182" y="530860"/>
                    <a:pt x="9131452" y="534670"/>
                    <a:pt x="9132722" y="544830"/>
                  </a:cubicBezTo>
                  <a:lnTo>
                    <a:pt x="9123832" y="546100"/>
                  </a:lnTo>
                  <a:close/>
                  <a:moveTo>
                    <a:pt x="9127642" y="756920"/>
                  </a:moveTo>
                  <a:lnTo>
                    <a:pt x="9125102" y="751840"/>
                  </a:lnTo>
                  <a:lnTo>
                    <a:pt x="9126372" y="745490"/>
                  </a:lnTo>
                  <a:cubicBezTo>
                    <a:pt x="9127642" y="750570"/>
                    <a:pt x="9127642" y="754380"/>
                    <a:pt x="9127642" y="756920"/>
                  </a:cubicBezTo>
                  <a:close/>
                  <a:moveTo>
                    <a:pt x="73660" y="7617967"/>
                  </a:moveTo>
                  <a:lnTo>
                    <a:pt x="76200" y="7623046"/>
                  </a:lnTo>
                  <a:lnTo>
                    <a:pt x="74930" y="7629396"/>
                  </a:lnTo>
                  <a:cubicBezTo>
                    <a:pt x="73660" y="7625586"/>
                    <a:pt x="73660" y="7621776"/>
                    <a:pt x="73660" y="7617967"/>
                  </a:cubicBezTo>
                  <a:close/>
                  <a:moveTo>
                    <a:pt x="9163202" y="628650"/>
                  </a:moveTo>
                  <a:lnTo>
                    <a:pt x="9163202" y="619760"/>
                  </a:lnTo>
                  <a:cubicBezTo>
                    <a:pt x="9163202" y="623570"/>
                    <a:pt x="9164472" y="626110"/>
                    <a:pt x="9164472" y="628650"/>
                  </a:cubicBezTo>
                  <a:lnTo>
                    <a:pt x="9163202" y="628650"/>
                  </a:lnTo>
                  <a:close/>
                  <a:moveTo>
                    <a:pt x="9192413" y="2611832"/>
                  </a:moveTo>
                  <a:lnTo>
                    <a:pt x="9188602" y="2607010"/>
                  </a:lnTo>
                  <a:cubicBezTo>
                    <a:pt x="9189872" y="2607010"/>
                    <a:pt x="9191142" y="2611832"/>
                    <a:pt x="9192413" y="2611832"/>
                  </a:cubicBezTo>
                  <a:close/>
                </a:path>
              </a:pathLst>
            </a:custGeom>
            <a:solidFill>
              <a:srgbClr val="5E769C"/>
            </a:solidFill>
          </p:spPr>
        </p:sp>
      </p:grpSp>
      <p:sp>
        <p:nvSpPr>
          <p:cNvPr name="Freeform 5" id="5"/>
          <p:cNvSpPr/>
          <p:nvPr/>
        </p:nvSpPr>
        <p:spPr>
          <a:xfrm flipH="false" flipV="false" rot="0">
            <a:off x="2835540" y="265967"/>
            <a:ext cx="891541" cy="831362"/>
          </a:xfrm>
          <a:custGeom>
            <a:avLst/>
            <a:gdLst/>
            <a:ahLst/>
            <a:cxnLst/>
            <a:rect r="r" b="b" t="t" l="l"/>
            <a:pathLst>
              <a:path h="831362" w="891541">
                <a:moveTo>
                  <a:pt x="0" y="0"/>
                </a:moveTo>
                <a:lnTo>
                  <a:pt x="891541" y="0"/>
                </a:lnTo>
                <a:lnTo>
                  <a:pt x="891541" y="831362"/>
                </a:lnTo>
                <a:lnTo>
                  <a:pt x="0" y="831362"/>
                </a:lnTo>
                <a:lnTo>
                  <a:pt x="0" y="0"/>
                </a:lnTo>
                <a:close/>
              </a:path>
            </a:pathLst>
          </a:custGeom>
          <a:blipFill>
            <a:blip r:embed="rId3"/>
            <a:stretch>
              <a:fillRect l="0" t="0" r="0" b="0"/>
            </a:stretch>
          </a:blipFill>
        </p:spPr>
      </p:sp>
      <p:sp>
        <p:nvSpPr>
          <p:cNvPr name="Freeform 6" id="6"/>
          <p:cNvSpPr/>
          <p:nvPr/>
        </p:nvSpPr>
        <p:spPr>
          <a:xfrm flipH="false" flipV="false" rot="0">
            <a:off x="816094" y="6784226"/>
            <a:ext cx="4123457" cy="2474074"/>
          </a:xfrm>
          <a:custGeom>
            <a:avLst/>
            <a:gdLst/>
            <a:ahLst/>
            <a:cxnLst/>
            <a:rect r="r" b="b" t="t" l="l"/>
            <a:pathLst>
              <a:path h="2474074" w="4123457">
                <a:moveTo>
                  <a:pt x="0" y="0"/>
                </a:moveTo>
                <a:lnTo>
                  <a:pt x="4123458" y="0"/>
                </a:lnTo>
                <a:lnTo>
                  <a:pt x="4123458" y="2474074"/>
                </a:lnTo>
                <a:lnTo>
                  <a:pt x="0" y="24740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2499231" y="7179816"/>
            <a:ext cx="5428156" cy="1682893"/>
          </a:xfrm>
          <a:custGeom>
            <a:avLst/>
            <a:gdLst/>
            <a:ahLst/>
            <a:cxnLst/>
            <a:rect r="r" b="b" t="t" l="l"/>
            <a:pathLst>
              <a:path h="1682893" w="5428156">
                <a:moveTo>
                  <a:pt x="0" y="0"/>
                </a:moveTo>
                <a:lnTo>
                  <a:pt x="5428156" y="0"/>
                </a:lnTo>
                <a:lnTo>
                  <a:pt x="5428156" y="1682893"/>
                </a:lnTo>
                <a:lnTo>
                  <a:pt x="0" y="1682893"/>
                </a:lnTo>
                <a:lnTo>
                  <a:pt x="0" y="0"/>
                </a:lnTo>
                <a:close/>
              </a:path>
            </a:pathLst>
          </a:custGeom>
          <a:blipFill>
            <a:blip r:embed="rId6"/>
            <a:stretch>
              <a:fillRect l="0" t="0" r="0" b="0"/>
            </a:stretch>
          </a:blipFill>
        </p:spPr>
      </p:sp>
      <p:sp>
        <p:nvSpPr>
          <p:cNvPr name="Freeform 8" id="8"/>
          <p:cNvSpPr/>
          <p:nvPr/>
        </p:nvSpPr>
        <p:spPr>
          <a:xfrm flipH="false" flipV="false" rot="0">
            <a:off x="5682502" y="6700141"/>
            <a:ext cx="6077803" cy="1899314"/>
          </a:xfrm>
          <a:custGeom>
            <a:avLst/>
            <a:gdLst/>
            <a:ahLst/>
            <a:cxnLst/>
            <a:rect r="r" b="b" t="t" l="l"/>
            <a:pathLst>
              <a:path h="1899314" w="6077803">
                <a:moveTo>
                  <a:pt x="0" y="0"/>
                </a:moveTo>
                <a:lnTo>
                  <a:pt x="6077803" y="0"/>
                </a:lnTo>
                <a:lnTo>
                  <a:pt x="6077803" y="1899313"/>
                </a:lnTo>
                <a:lnTo>
                  <a:pt x="0" y="18993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7756256" y="8021263"/>
            <a:ext cx="1930295" cy="1544236"/>
          </a:xfrm>
          <a:custGeom>
            <a:avLst/>
            <a:gdLst/>
            <a:ahLst/>
            <a:cxnLst/>
            <a:rect r="r" b="b" t="t" l="l"/>
            <a:pathLst>
              <a:path h="1544236" w="1930295">
                <a:moveTo>
                  <a:pt x="0" y="0"/>
                </a:moveTo>
                <a:lnTo>
                  <a:pt x="1930295" y="0"/>
                </a:lnTo>
                <a:lnTo>
                  <a:pt x="1930295" y="1544236"/>
                </a:lnTo>
                <a:lnTo>
                  <a:pt x="0" y="1544236"/>
                </a:lnTo>
                <a:lnTo>
                  <a:pt x="0" y="0"/>
                </a:lnTo>
                <a:close/>
              </a:path>
            </a:pathLst>
          </a:custGeom>
          <a:blipFill>
            <a:blip r:embed="rId9"/>
            <a:stretch>
              <a:fillRect l="0" t="0" r="0" b="0"/>
            </a:stretch>
          </a:blipFill>
        </p:spPr>
      </p:sp>
      <p:sp>
        <p:nvSpPr>
          <p:cNvPr name="Freeform 10" id="10"/>
          <p:cNvSpPr/>
          <p:nvPr/>
        </p:nvSpPr>
        <p:spPr>
          <a:xfrm flipH="false" flipV="false" rot="0">
            <a:off x="9097809" y="4062157"/>
            <a:ext cx="2085086" cy="2591511"/>
          </a:xfrm>
          <a:custGeom>
            <a:avLst/>
            <a:gdLst/>
            <a:ahLst/>
            <a:cxnLst/>
            <a:rect r="r" b="b" t="t" l="l"/>
            <a:pathLst>
              <a:path h="2591511" w="2085086">
                <a:moveTo>
                  <a:pt x="0" y="0"/>
                </a:moveTo>
                <a:lnTo>
                  <a:pt x="2085086" y="0"/>
                </a:lnTo>
                <a:lnTo>
                  <a:pt x="2085086" y="2591511"/>
                </a:lnTo>
                <a:lnTo>
                  <a:pt x="0" y="2591511"/>
                </a:lnTo>
                <a:lnTo>
                  <a:pt x="0" y="0"/>
                </a:lnTo>
                <a:close/>
              </a:path>
            </a:pathLst>
          </a:custGeom>
          <a:blipFill>
            <a:blip r:embed="rId10"/>
            <a:stretch>
              <a:fillRect l="0" t="0" r="0" b="0"/>
            </a:stretch>
          </a:blipFill>
        </p:spPr>
      </p:sp>
      <p:sp>
        <p:nvSpPr>
          <p:cNvPr name="Freeform 11" id="11"/>
          <p:cNvSpPr/>
          <p:nvPr/>
        </p:nvSpPr>
        <p:spPr>
          <a:xfrm flipH="false" flipV="false" rot="0">
            <a:off x="6904741" y="4192715"/>
            <a:ext cx="2146877" cy="2330396"/>
          </a:xfrm>
          <a:custGeom>
            <a:avLst/>
            <a:gdLst/>
            <a:ahLst/>
            <a:cxnLst/>
            <a:rect r="r" b="b" t="t" l="l"/>
            <a:pathLst>
              <a:path h="2330396" w="2146877">
                <a:moveTo>
                  <a:pt x="0" y="0"/>
                </a:moveTo>
                <a:lnTo>
                  <a:pt x="2146877" y="0"/>
                </a:lnTo>
                <a:lnTo>
                  <a:pt x="2146877" y="2330395"/>
                </a:lnTo>
                <a:lnTo>
                  <a:pt x="0" y="2330395"/>
                </a:lnTo>
                <a:lnTo>
                  <a:pt x="0" y="0"/>
                </a:lnTo>
                <a:close/>
              </a:path>
            </a:pathLst>
          </a:custGeom>
          <a:blipFill>
            <a:blip r:embed="rId11"/>
            <a:stretch>
              <a:fillRect l="0" t="0" r="0" b="0"/>
            </a:stretch>
          </a:blipFill>
        </p:spPr>
      </p:sp>
      <p:sp>
        <p:nvSpPr>
          <p:cNvPr name="Freeform 12" id="12"/>
          <p:cNvSpPr/>
          <p:nvPr/>
        </p:nvSpPr>
        <p:spPr>
          <a:xfrm flipH="false" flipV="false" rot="0">
            <a:off x="12249511" y="600256"/>
            <a:ext cx="5018049" cy="4114800"/>
          </a:xfrm>
          <a:custGeom>
            <a:avLst/>
            <a:gdLst/>
            <a:ahLst/>
            <a:cxnLst/>
            <a:rect r="r" b="b" t="t" l="l"/>
            <a:pathLst>
              <a:path h="4114800" w="5018049">
                <a:moveTo>
                  <a:pt x="0" y="0"/>
                </a:moveTo>
                <a:lnTo>
                  <a:pt x="5018049" y="0"/>
                </a:lnTo>
                <a:lnTo>
                  <a:pt x="501804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11229086" y="951433"/>
            <a:ext cx="2605400" cy="3728659"/>
          </a:xfrm>
          <a:custGeom>
            <a:avLst/>
            <a:gdLst/>
            <a:ahLst/>
            <a:cxnLst/>
            <a:rect r="r" b="b" t="t" l="l"/>
            <a:pathLst>
              <a:path h="3728659" w="2605400">
                <a:moveTo>
                  <a:pt x="0" y="0"/>
                </a:moveTo>
                <a:lnTo>
                  <a:pt x="2605401" y="0"/>
                </a:lnTo>
                <a:lnTo>
                  <a:pt x="2605401" y="3728659"/>
                </a:lnTo>
                <a:lnTo>
                  <a:pt x="0" y="372865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p:cNvSpPr/>
          <p:nvPr/>
        </p:nvSpPr>
        <p:spPr>
          <a:xfrm flipH="false" flipV="false" rot="0">
            <a:off x="13167318" y="1956226"/>
            <a:ext cx="4091982" cy="3938533"/>
          </a:xfrm>
          <a:custGeom>
            <a:avLst/>
            <a:gdLst/>
            <a:ahLst/>
            <a:cxnLst/>
            <a:rect r="r" b="b" t="t" l="l"/>
            <a:pathLst>
              <a:path h="3938533" w="4091982">
                <a:moveTo>
                  <a:pt x="0" y="0"/>
                </a:moveTo>
                <a:lnTo>
                  <a:pt x="4091982" y="0"/>
                </a:lnTo>
                <a:lnTo>
                  <a:pt x="4091982" y="3938533"/>
                </a:lnTo>
                <a:lnTo>
                  <a:pt x="0" y="393853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5" id="15"/>
          <p:cNvSpPr txBox="true"/>
          <p:nvPr/>
        </p:nvSpPr>
        <p:spPr>
          <a:xfrm rot="0">
            <a:off x="1074565" y="1553890"/>
            <a:ext cx="4607937" cy="890397"/>
          </a:xfrm>
          <a:prstGeom prst="rect">
            <a:avLst/>
          </a:prstGeom>
        </p:spPr>
        <p:txBody>
          <a:bodyPr anchor="t" rtlCol="false" tIns="0" lIns="0" bIns="0" rIns="0">
            <a:spAutoFit/>
          </a:bodyPr>
          <a:lstStyle/>
          <a:p>
            <a:pPr algn="ctr" marL="0" indent="0" lvl="0">
              <a:lnSpc>
                <a:spcPts val="3383"/>
              </a:lnSpc>
            </a:pPr>
            <a:r>
              <a:rPr lang="en-US" sz="3600">
                <a:solidFill>
                  <a:srgbClr val="935F55"/>
                </a:solidFill>
                <a:latin typeface="BM Hanna"/>
              </a:rPr>
              <a:t>Riverwood Healthcare Center</a:t>
            </a:r>
          </a:p>
        </p:txBody>
      </p:sp>
      <p:sp>
        <p:nvSpPr>
          <p:cNvPr name="TextBox 16" id="16"/>
          <p:cNvSpPr txBox="true"/>
          <p:nvPr/>
        </p:nvSpPr>
        <p:spPr>
          <a:xfrm rot="0">
            <a:off x="1028700" y="2758612"/>
            <a:ext cx="4653802" cy="2473325"/>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935F55"/>
                </a:solidFill>
                <a:latin typeface="BM Hanna"/>
              </a:rPr>
              <a:t>A new program that Riverwood launched this summer is Food Rx. This program provides patients and their families access to fresh fruit and vegetables through a collaborative effort with the Minnesota Department of Health, Aitkin County SHIP and Aitkin Farmers Hub.</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DAF96WVcNh8</dc:identifier>
  <dcterms:modified xsi:type="dcterms:W3CDTF">2011-08-01T06:04:30Z</dcterms:modified>
  <cp:revision>1</cp:revision>
  <dc:title>Food RX Healthy Northland Regional CLT Presentation</dc:title>
</cp:coreProperties>
</file>